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71" r:id="rId2"/>
    <p:sldId id="257" r:id="rId3"/>
    <p:sldId id="266" r:id="rId4"/>
    <p:sldId id="267" r:id="rId5"/>
    <p:sldId id="268" r:id="rId6"/>
    <p:sldId id="269" r:id="rId7"/>
    <p:sldId id="270" r:id="rId8"/>
    <p:sldId id="273" r:id="rId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581210D-75CA-4F8F-88B6-A1E3D0B2292F}" type="doc">
      <dgm:prSet loTypeId="urn:microsoft.com/office/officeart/2005/8/layout/target2" loCatId="relationship" qsTypeId="urn:microsoft.com/office/officeart/2005/8/quickstyle/simple1" qsCatId="simple" csTypeId="urn:microsoft.com/office/officeart/2005/8/colors/accent1_2" csCatId="accent1" phldr="1"/>
      <dgm:spPr/>
      <dgm:t>
        <a:bodyPr/>
        <a:lstStyle/>
        <a:p>
          <a:endParaRPr kumimoji="1" lang="ja-JP" altLang="en-US"/>
        </a:p>
      </dgm:t>
    </dgm:pt>
    <dgm:pt modelId="{BCE5F518-882B-46DF-A6AD-DDAEE63A6878}">
      <dgm:prSet phldrT="[テキスト]"/>
      <dgm:spPr/>
      <dgm:t>
        <a:bodyPr/>
        <a:lstStyle/>
        <a:p>
          <a:r>
            <a:rPr kumimoji="1" lang="ja-JP" altLang="en-US" dirty="0" smtClean="0"/>
            <a:t>著作物が「公共の財産」ともなることにより、著作者の権利に優先して保護することが妥当な利用</a:t>
          </a:r>
          <a:endParaRPr kumimoji="1" lang="ja-JP" altLang="en-US" dirty="0"/>
        </a:p>
      </dgm:t>
    </dgm:pt>
    <dgm:pt modelId="{6633BA97-8143-4AB8-89E2-1CDE1A477D58}" type="parTrans" cxnId="{F9AD09FA-9BAD-4435-AD06-B978328ABEBE}">
      <dgm:prSet/>
      <dgm:spPr/>
      <dgm:t>
        <a:bodyPr/>
        <a:lstStyle/>
        <a:p>
          <a:endParaRPr kumimoji="1" lang="ja-JP" altLang="en-US"/>
        </a:p>
      </dgm:t>
    </dgm:pt>
    <dgm:pt modelId="{47F2C826-7F77-48E8-8B9A-7B73FB3A5DE9}" type="sibTrans" cxnId="{F9AD09FA-9BAD-4435-AD06-B978328ABEBE}">
      <dgm:prSet/>
      <dgm:spPr/>
      <dgm:t>
        <a:bodyPr/>
        <a:lstStyle/>
        <a:p>
          <a:endParaRPr kumimoji="1" lang="ja-JP" altLang="en-US"/>
        </a:p>
      </dgm:t>
    </dgm:pt>
    <dgm:pt modelId="{FE9A06A4-D1EC-49D4-BD73-92714EBD6178}">
      <dgm:prSet phldrT="[テキスト]"/>
      <dgm:spPr/>
      <dgm:t>
        <a:bodyPr/>
        <a:lstStyle/>
        <a:p>
          <a:r>
            <a:rPr kumimoji="1" lang="ja-JP" altLang="en-US" dirty="0" smtClean="0"/>
            <a:t>「著作権制限規定」</a:t>
          </a:r>
          <a:endParaRPr kumimoji="1" lang="ja-JP" altLang="en-US" dirty="0"/>
        </a:p>
      </dgm:t>
    </dgm:pt>
    <dgm:pt modelId="{42B96D63-C245-4886-B50A-CF18BE900F16}" type="parTrans" cxnId="{B4C0BDE3-907F-4B95-AC17-65074B5DC1E5}">
      <dgm:prSet/>
      <dgm:spPr/>
      <dgm:t>
        <a:bodyPr/>
        <a:lstStyle/>
        <a:p>
          <a:endParaRPr kumimoji="1" lang="ja-JP" altLang="en-US"/>
        </a:p>
      </dgm:t>
    </dgm:pt>
    <dgm:pt modelId="{3D8B51F4-D39F-4803-87BB-12C27BD1EC54}" type="sibTrans" cxnId="{B4C0BDE3-907F-4B95-AC17-65074B5DC1E5}">
      <dgm:prSet/>
      <dgm:spPr/>
      <dgm:t>
        <a:bodyPr/>
        <a:lstStyle/>
        <a:p>
          <a:endParaRPr kumimoji="1" lang="ja-JP" altLang="en-US"/>
        </a:p>
      </dgm:t>
    </dgm:pt>
    <dgm:pt modelId="{17628B89-5685-4358-88E5-66F86EE9B894}">
      <dgm:prSet phldrT="[テキスト]"/>
      <dgm:spPr/>
      <dgm:t>
        <a:bodyPr/>
        <a:lstStyle/>
        <a:p>
          <a:r>
            <a:rPr kumimoji="1" lang="ja-JP" altLang="en-US" dirty="0" smtClean="0"/>
            <a:t>「保護期間」</a:t>
          </a:r>
          <a:endParaRPr kumimoji="1" lang="ja-JP" altLang="en-US" dirty="0"/>
        </a:p>
      </dgm:t>
    </dgm:pt>
    <dgm:pt modelId="{B73CDB2B-F8AF-4261-A1F7-EE39168F173D}" type="parTrans" cxnId="{27321E59-4E06-4BCC-A97B-BCF0E8699E99}">
      <dgm:prSet/>
      <dgm:spPr/>
      <dgm:t>
        <a:bodyPr/>
        <a:lstStyle/>
        <a:p>
          <a:endParaRPr kumimoji="1" lang="ja-JP" altLang="en-US"/>
        </a:p>
      </dgm:t>
    </dgm:pt>
    <dgm:pt modelId="{BB7D8E9C-3913-4223-8A9B-0EB3AC245722}" type="sibTrans" cxnId="{27321E59-4E06-4BCC-A97B-BCF0E8699E99}">
      <dgm:prSet/>
      <dgm:spPr/>
      <dgm:t>
        <a:bodyPr/>
        <a:lstStyle/>
        <a:p>
          <a:endParaRPr kumimoji="1" lang="ja-JP" altLang="en-US"/>
        </a:p>
      </dgm:t>
    </dgm:pt>
    <dgm:pt modelId="{E596CDA9-A1E5-438E-9DA8-5AAC250D1301}">
      <dgm:prSet phldrT="[テキスト]"/>
      <dgm:spPr/>
      <dgm:t>
        <a:bodyPr/>
        <a:lstStyle/>
        <a:p>
          <a:r>
            <a:rPr kumimoji="1" lang="ja-JP" altLang="en-US" dirty="0" smtClean="0"/>
            <a:t>著作物の利用による経済的利益を著作者側に還元することが創作行為のインセンティブとなる「財産権」的要素</a:t>
          </a:r>
          <a:endParaRPr kumimoji="1" lang="ja-JP" altLang="en-US" dirty="0"/>
        </a:p>
      </dgm:t>
    </dgm:pt>
    <dgm:pt modelId="{BD68EB17-FA42-48BF-ACB3-7AB1BB463E4F}" type="parTrans" cxnId="{6C5AACF6-8302-4CB2-B237-89B5C451B436}">
      <dgm:prSet/>
      <dgm:spPr/>
      <dgm:t>
        <a:bodyPr/>
        <a:lstStyle/>
        <a:p>
          <a:endParaRPr kumimoji="1" lang="ja-JP" altLang="en-US"/>
        </a:p>
      </dgm:t>
    </dgm:pt>
    <dgm:pt modelId="{632D8681-B011-4DC5-A76B-0BB9237336C8}" type="sibTrans" cxnId="{6C5AACF6-8302-4CB2-B237-89B5C451B436}">
      <dgm:prSet/>
      <dgm:spPr/>
      <dgm:t>
        <a:bodyPr/>
        <a:lstStyle/>
        <a:p>
          <a:endParaRPr kumimoji="1" lang="ja-JP" altLang="en-US"/>
        </a:p>
      </dgm:t>
    </dgm:pt>
    <dgm:pt modelId="{A1A2992B-AC9F-4CBA-A7CD-03C49A663A6C}">
      <dgm:prSet phldrT="[テキスト]"/>
      <dgm:spPr/>
      <dgm:t>
        <a:bodyPr/>
        <a:lstStyle/>
        <a:p>
          <a:r>
            <a:rPr kumimoji="1" lang="ja-JP" altLang="en-US" dirty="0" smtClean="0"/>
            <a:t>「複製権」</a:t>
          </a:r>
          <a:endParaRPr kumimoji="1" lang="en-US" altLang="ja-JP" dirty="0" smtClean="0"/>
        </a:p>
        <a:p>
          <a:r>
            <a:rPr kumimoji="1" lang="ja-JP" altLang="en-US" dirty="0" smtClean="0"/>
            <a:t>「送信権」</a:t>
          </a:r>
          <a:endParaRPr kumimoji="1" lang="ja-JP" altLang="en-US" dirty="0"/>
        </a:p>
      </dgm:t>
    </dgm:pt>
    <dgm:pt modelId="{60C93CB9-172B-4373-98AA-98551D2D494D}" type="parTrans" cxnId="{47BD33D5-8DED-4A88-9C89-0E69987A72EF}">
      <dgm:prSet/>
      <dgm:spPr/>
      <dgm:t>
        <a:bodyPr/>
        <a:lstStyle/>
        <a:p>
          <a:endParaRPr kumimoji="1" lang="ja-JP" altLang="en-US"/>
        </a:p>
      </dgm:t>
    </dgm:pt>
    <dgm:pt modelId="{AA2BD0E2-6412-4C05-8E89-7995446E5D0C}" type="sibTrans" cxnId="{47BD33D5-8DED-4A88-9C89-0E69987A72EF}">
      <dgm:prSet/>
      <dgm:spPr/>
      <dgm:t>
        <a:bodyPr/>
        <a:lstStyle/>
        <a:p>
          <a:endParaRPr kumimoji="1" lang="ja-JP" altLang="en-US"/>
        </a:p>
      </dgm:t>
    </dgm:pt>
    <dgm:pt modelId="{A948CCE4-CF7C-4DBA-A6C6-73FC162990E5}">
      <dgm:prSet phldrT="[テキスト]"/>
      <dgm:spPr/>
      <dgm:t>
        <a:bodyPr/>
        <a:lstStyle/>
        <a:p>
          <a:r>
            <a:rPr kumimoji="1" lang="ja-JP" altLang="en-US" dirty="0" smtClean="0"/>
            <a:t>「著作隣接権」</a:t>
          </a:r>
          <a:endParaRPr kumimoji="1" lang="ja-JP" altLang="en-US" dirty="0"/>
        </a:p>
      </dgm:t>
    </dgm:pt>
    <dgm:pt modelId="{ADE009BF-DA9E-47E8-B66B-53B2F33DC8E8}" type="parTrans" cxnId="{5209AE14-E8EA-4510-B049-F3DB6DE53A26}">
      <dgm:prSet/>
      <dgm:spPr/>
      <dgm:t>
        <a:bodyPr/>
        <a:lstStyle/>
        <a:p>
          <a:endParaRPr kumimoji="1" lang="ja-JP" altLang="en-US"/>
        </a:p>
      </dgm:t>
    </dgm:pt>
    <dgm:pt modelId="{4A36E7B0-F247-4635-BC95-5800512B029F}" type="sibTrans" cxnId="{5209AE14-E8EA-4510-B049-F3DB6DE53A26}">
      <dgm:prSet/>
      <dgm:spPr/>
      <dgm:t>
        <a:bodyPr/>
        <a:lstStyle/>
        <a:p>
          <a:endParaRPr kumimoji="1" lang="ja-JP" altLang="en-US"/>
        </a:p>
      </dgm:t>
    </dgm:pt>
    <dgm:pt modelId="{BD6FDD59-573D-4897-A7A7-B254F246C333}">
      <dgm:prSet phldrT="[テキスト]"/>
      <dgm:spPr/>
      <dgm:t>
        <a:bodyPr/>
        <a:lstStyle/>
        <a:p>
          <a:r>
            <a:rPr kumimoji="1" lang="ja-JP" altLang="en-US" dirty="0" smtClean="0"/>
            <a:t>人の精神的な営みであるから保護される「人格権」的要素</a:t>
          </a:r>
          <a:endParaRPr kumimoji="1" lang="ja-JP" altLang="en-US" dirty="0"/>
        </a:p>
      </dgm:t>
    </dgm:pt>
    <dgm:pt modelId="{95CD29BA-AE3B-4668-B21F-1F6E812DDB9A}" type="parTrans" cxnId="{C1B8EEC1-126F-4168-B775-3E6E1920F16B}">
      <dgm:prSet/>
      <dgm:spPr/>
      <dgm:t>
        <a:bodyPr/>
        <a:lstStyle/>
        <a:p>
          <a:endParaRPr kumimoji="1" lang="ja-JP" altLang="en-US"/>
        </a:p>
      </dgm:t>
    </dgm:pt>
    <dgm:pt modelId="{9CA09DAC-D16A-44B2-A899-0E859C12A113}" type="sibTrans" cxnId="{C1B8EEC1-126F-4168-B775-3E6E1920F16B}">
      <dgm:prSet/>
      <dgm:spPr/>
      <dgm:t>
        <a:bodyPr/>
        <a:lstStyle/>
        <a:p>
          <a:endParaRPr kumimoji="1" lang="ja-JP" altLang="en-US"/>
        </a:p>
      </dgm:t>
    </dgm:pt>
    <dgm:pt modelId="{08733921-3B34-4C72-B787-07B6920332A9}">
      <dgm:prSet phldrT="[テキスト]"/>
      <dgm:spPr/>
      <dgm:t>
        <a:bodyPr/>
        <a:lstStyle/>
        <a:p>
          <a:r>
            <a:rPr kumimoji="1" lang="ja-JP" altLang="en-US" dirty="0" smtClean="0"/>
            <a:t>「同一性保持権」</a:t>
          </a:r>
          <a:endParaRPr kumimoji="1" lang="ja-JP" altLang="en-US" dirty="0"/>
        </a:p>
      </dgm:t>
    </dgm:pt>
    <dgm:pt modelId="{E1E7453A-94AF-4543-9BE1-35B022012678}" type="parTrans" cxnId="{BCFDA531-B358-4823-85CA-FA624686B01A}">
      <dgm:prSet/>
      <dgm:spPr/>
      <dgm:t>
        <a:bodyPr/>
        <a:lstStyle/>
        <a:p>
          <a:endParaRPr kumimoji="1" lang="ja-JP" altLang="en-US"/>
        </a:p>
      </dgm:t>
    </dgm:pt>
    <dgm:pt modelId="{6E6C7E38-2B2A-44D4-AE60-ADBA80EEF1C6}" type="sibTrans" cxnId="{BCFDA531-B358-4823-85CA-FA624686B01A}">
      <dgm:prSet/>
      <dgm:spPr/>
      <dgm:t>
        <a:bodyPr/>
        <a:lstStyle/>
        <a:p>
          <a:endParaRPr kumimoji="1" lang="ja-JP" altLang="en-US"/>
        </a:p>
      </dgm:t>
    </dgm:pt>
    <dgm:pt modelId="{7161743E-EF7F-4CBE-9B6C-E83BC39FD44E}">
      <dgm:prSet phldrT="[テキスト]"/>
      <dgm:spPr/>
      <dgm:t>
        <a:bodyPr/>
        <a:lstStyle/>
        <a:p>
          <a:r>
            <a:rPr kumimoji="1" lang="ja-JP" altLang="en-US" dirty="0" smtClean="0"/>
            <a:t>「公表権」</a:t>
          </a:r>
          <a:endParaRPr kumimoji="1" lang="en-US" altLang="ja-JP" dirty="0" smtClean="0"/>
        </a:p>
        <a:p>
          <a:r>
            <a:rPr kumimoji="1" lang="ja-JP" altLang="en-US" dirty="0" smtClean="0"/>
            <a:t>「氏名表示権」</a:t>
          </a:r>
          <a:endParaRPr kumimoji="1" lang="ja-JP" altLang="en-US" dirty="0"/>
        </a:p>
      </dgm:t>
    </dgm:pt>
    <dgm:pt modelId="{80B45BB1-9C45-429D-970D-31D3B17853D0}" type="parTrans" cxnId="{D1BFD08C-B61C-43E8-865B-D599E3DB3844}">
      <dgm:prSet/>
      <dgm:spPr/>
      <dgm:t>
        <a:bodyPr/>
        <a:lstStyle/>
        <a:p>
          <a:endParaRPr kumimoji="1" lang="ja-JP" altLang="en-US"/>
        </a:p>
      </dgm:t>
    </dgm:pt>
    <dgm:pt modelId="{50B6B4BD-10D5-4DA6-80CA-BE9854214982}" type="sibTrans" cxnId="{D1BFD08C-B61C-43E8-865B-D599E3DB3844}">
      <dgm:prSet/>
      <dgm:spPr/>
      <dgm:t>
        <a:bodyPr/>
        <a:lstStyle/>
        <a:p>
          <a:endParaRPr kumimoji="1" lang="ja-JP" altLang="en-US"/>
        </a:p>
      </dgm:t>
    </dgm:pt>
    <dgm:pt modelId="{1E0EC5EA-5A47-4BE5-A92C-3B34BD5A1631}" type="pres">
      <dgm:prSet presAssocID="{0581210D-75CA-4F8F-88B6-A1E3D0B2292F}" presName="Name0" presStyleCnt="0">
        <dgm:presLayoutVars>
          <dgm:chMax val="3"/>
          <dgm:chPref val="1"/>
          <dgm:dir/>
          <dgm:animLvl val="lvl"/>
          <dgm:resizeHandles/>
        </dgm:presLayoutVars>
      </dgm:prSet>
      <dgm:spPr/>
      <dgm:t>
        <a:bodyPr/>
        <a:lstStyle/>
        <a:p>
          <a:endParaRPr kumimoji="1" lang="ja-JP" altLang="en-US"/>
        </a:p>
      </dgm:t>
    </dgm:pt>
    <dgm:pt modelId="{1F5EF716-5DEC-4211-9963-632720C2EE84}" type="pres">
      <dgm:prSet presAssocID="{0581210D-75CA-4F8F-88B6-A1E3D0B2292F}" presName="outerBox" presStyleCnt="0"/>
      <dgm:spPr/>
    </dgm:pt>
    <dgm:pt modelId="{E5D3DEDF-CA50-4B00-A145-9504BA751AE2}" type="pres">
      <dgm:prSet presAssocID="{0581210D-75CA-4F8F-88B6-A1E3D0B2292F}" presName="outerBoxParent" presStyleLbl="node1" presStyleIdx="0" presStyleCnt="3"/>
      <dgm:spPr/>
      <dgm:t>
        <a:bodyPr/>
        <a:lstStyle/>
        <a:p>
          <a:endParaRPr kumimoji="1" lang="ja-JP" altLang="en-US"/>
        </a:p>
      </dgm:t>
    </dgm:pt>
    <dgm:pt modelId="{BEE9E74E-DD3F-4FB5-921E-E7BA71C738A0}" type="pres">
      <dgm:prSet presAssocID="{0581210D-75CA-4F8F-88B6-A1E3D0B2292F}" presName="outerBoxChildren" presStyleCnt="0"/>
      <dgm:spPr/>
    </dgm:pt>
    <dgm:pt modelId="{54B2B944-F7E9-463E-8C9E-FE2B47A30B1E}" type="pres">
      <dgm:prSet presAssocID="{FE9A06A4-D1EC-49D4-BD73-92714EBD6178}" presName="oChild" presStyleLbl="fgAcc1" presStyleIdx="0" presStyleCnt="6">
        <dgm:presLayoutVars>
          <dgm:bulletEnabled val="1"/>
        </dgm:presLayoutVars>
      </dgm:prSet>
      <dgm:spPr/>
      <dgm:t>
        <a:bodyPr/>
        <a:lstStyle/>
        <a:p>
          <a:endParaRPr kumimoji="1" lang="ja-JP" altLang="en-US"/>
        </a:p>
      </dgm:t>
    </dgm:pt>
    <dgm:pt modelId="{BE95F458-50BF-4B3F-8769-7A3B75D09FBF}" type="pres">
      <dgm:prSet presAssocID="{3D8B51F4-D39F-4803-87BB-12C27BD1EC54}" presName="outerSibTrans" presStyleCnt="0"/>
      <dgm:spPr/>
    </dgm:pt>
    <dgm:pt modelId="{88434CF9-0676-4F7A-9938-3153B720B540}" type="pres">
      <dgm:prSet presAssocID="{17628B89-5685-4358-88E5-66F86EE9B894}" presName="oChild" presStyleLbl="fgAcc1" presStyleIdx="1" presStyleCnt="6">
        <dgm:presLayoutVars>
          <dgm:bulletEnabled val="1"/>
        </dgm:presLayoutVars>
      </dgm:prSet>
      <dgm:spPr/>
      <dgm:t>
        <a:bodyPr/>
        <a:lstStyle/>
        <a:p>
          <a:endParaRPr kumimoji="1" lang="ja-JP" altLang="en-US"/>
        </a:p>
      </dgm:t>
    </dgm:pt>
    <dgm:pt modelId="{A1C6473A-237F-41D8-8B2A-428E42F84BFC}" type="pres">
      <dgm:prSet presAssocID="{0581210D-75CA-4F8F-88B6-A1E3D0B2292F}" presName="middleBox" presStyleCnt="0"/>
      <dgm:spPr/>
    </dgm:pt>
    <dgm:pt modelId="{9A5D612A-BBD7-4D38-AA84-C212E798FD1F}" type="pres">
      <dgm:prSet presAssocID="{0581210D-75CA-4F8F-88B6-A1E3D0B2292F}" presName="middleBoxParent" presStyleLbl="node1" presStyleIdx="1" presStyleCnt="3"/>
      <dgm:spPr/>
      <dgm:t>
        <a:bodyPr/>
        <a:lstStyle/>
        <a:p>
          <a:endParaRPr kumimoji="1" lang="ja-JP" altLang="en-US"/>
        </a:p>
      </dgm:t>
    </dgm:pt>
    <dgm:pt modelId="{A87CF120-4AF4-4206-838E-101E943BE51A}" type="pres">
      <dgm:prSet presAssocID="{0581210D-75CA-4F8F-88B6-A1E3D0B2292F}" presName="middleBoxChildren" presStyleCnt="0"/>
      <dgm:spPr/>
    </dgm:pt>
    <dgm:pt modelId="{60C8A927-246F-4FB2-9C2F-AEAA4944661D}" type="pres">
      <dgm:prSet presAssocID="{A1A2992B-AC9F-4CBA-A7CD-03C49A663A6C}" presName="mChild" presStyleLbl="fgAcc1" presStyleIdx="2" presStyleCnt="6">
        <dgm:presLayoutVars>
          <dgm:bulletEnabled val="1"/>
        </dgm:presLayoutVars>
      </dgm:prSet>
      <dgm:spPr/>
      <dgm:t>
        <a:bodyPr/>
        <a:lstStyle/>
        <a:p>
          <a:endParaRPr kumimoji="1" lang="ja-JP" altLang="en-US"/>
        </a:p>
      </dgm:t>
    </dgm:pt>
    <dgm:pt modelId="{1B8A510E-B3D7-4351-930C-E59BBFBAD983}" type="pres">
      <dgm:prSet presAssocID="{AA2BD0E2-6412-4C05-8E89-7995446E5D0C}" presName="middleSibTrans" presStyleCnt="0"/>
      <dgm:spPr/>
    </dgm:pt>
    <dgm:pt modelId="{D2B61A68-B8CF-4928-8448-21FB2E11F944}" type="pres">
      <dgm:prSet presAssocID="{A948CCE4-CF7C-4DBA-A6C6-73FC162990E5}" presName="mChild" presStyleLbl="fgAcc1" presStyleIdx="3" presStyleCnt="6">
        <dgm:presLayoutVars>
          <dgm:bulletEnabled val="1"/>
        </dgm:presLayoutVars>
      </dgm:prSet>
      <dgm:spPr/>
      <dgm:t>
        <a:bodyPr/>
        <a:lstStyle/>
        <a:p>
          <a:endParaRPr kumimoji="1" lang="ja-JP" altLang="en-US"/>
        </a:p>
      </dgm:t>
    </dgm:pt>
    <dgm:pt modelId="{1D619D77-D984-4BCD-A9C0-0EF9E68B5D9F}" type="pres">
      <dgm:prSet presAssocID="{0581210D-75CA-4F8F-88B6-A1E3D0B2292F}" presName="centerBox" presStyleCnt="0"/>
      <dgm:spPr/>
    </dgm:pt>
    <dgm:pt modelId="{C53EE914-C6B8-415F-8AF5-D5865DEE8A21}" type="pres">
      <dgm:prSet presAssocID="{0581210D-75CA-4F8F-88B6-A1E3D0B2292F}" presName="centerBoxParent" presStyleLbl="node1" presStyleIdx="2" presStyleCnt="3"/>
      <dgm:spPr/>
      <dgm:t>
        <a:bodyPr/>
        <a:lstStyle/>
        <a:p>
          <a:endParaRPr kumimoji="1" lang="ja-JP" altLang="en-US"/>
        </a:p>
      </dgm:t>
    </dgm:pt>
    <dgm:pt modelId="{D94C1E1B-EBAB-47A5-A63E-7849A0CB98C8}" type="pres">
      <dgm:prSet presAssocID="{0581210D-75CA-4F8F-88B6-A1E3D0B2292F}" presName="centerBoxChildren" presStyleCnt="0"/>
      <dgm:spPr/>
    </dgm:pt>
    <dgm:pt modelId="{ACB21615-FCAF-4B7A-A018-08FD27EE6EA5}" type="pres">
      <dgm:prSet presAssocID="{08733921-3B34-4C72-B787-07B6920332A9}" presName="cChild" presStyleLbl="fgAcc1" presStyleIdx="4" presStyleCnt="6">
        <dgm:presLayoutVars>
          <dgm:bulletEnabled val="1"/>
        </dgm:presLayoutVars>
      </dgm:prSet>
      <dgm:spPr/>
      <dgm:t>
        <a:bodyPr/>
        <a:lstStyle/>
        <a:p>
          <a:endParaRPr kumimoji="1" lang="ja-JP" altLang="en-US"/>
        </a:p>
      </dgm:t>
    </dgm:pt>
    <dgm:pt modelId="{074A1D09-6BDC-4875-A7E7-A746478F9CFA}" type="pres">
      <dgm:prSet presAssocID="{6E6C7E38-2B2A-44D4-AE60-ADBA80EEF1C6}" presName="centerSibTrans" presStyleCnt="0"/>
      <dgm:spPr/>
    </dgm:pt>
    <dgm:pt modelId="{41B76793-EC27-4DF0-9F62-58AFF48AD7B6}" type="pres">
      <dgm:prSet presAssocID="{7161743E-EF7F-4CBE-9B6C-E83BC39FD44E}" presName="cChild" presStyleLbl="fgAcc1" presStyleIdx="5" presStyleCnt="6">
        <dgm:presLayoutVars>
          <dgm:bulletEnabled val="1"/>
        </dgm:presLayoutVars>
      </dgm:prSet>
      <dgm:spPr/>
      <dgm:t>
        <a:bodyPr/>
        <a:lstStyle/>
        <a:p>
          <a:endParaRPr kumimoji="1" lang="ja-JP" altLang="en-US"/>
        </a:p>
      </dgm:t>
    </dgm:pt>
  </dgm:ptLst>
  <dgm:cxnLst>
    <dgm:cxn modelId="{D92FB76D-AAB6-44E3-83B9-3F61B65F59AA}" type="presOf" srcId="{08733921-3B34-4C72-B787-07B6920332A9}" destId="{ACB21615-FCAF-4B7A-A018-08FD27EE6EA5}" srcOrd="0" destOrd="0" presId="urn:microsoft.com/office/officeart/2005/8/layout/target2"/>
    <dgm:cxn modelId="{0DEF8544-00CA-45C7-B610-DAF0A4070DC8}" type="presOf" srcId="{BD6FDD59-573D-4897-A7A7-B254F246C333}" destId="{C53EE914-C6B8-415F-8AF5-D5865DEE8A21}" srcOrd="0" destOrd="0" presId="urn:microsoft.com/office/officeart/2005/8/layout/target2"/>
    <dgm:cxn modelId="{98A372AA-AB02-4229-8ACC-A33DA6A8636F}" type="presOf" srcId="{E596CDA9-A1E5-438E-9DA8-5AAC250D1301}" destId="{9A5D612A-BBD7-4D38-AA84-C212E798FD1F}" srcOrd="0" destOrd="0" presId="urn:microsoft.com/office/officeart/2005/8/layout/target2"/>
    <dgm:cxn modelId="{595B7CB7-A05B-440A-AD55-954B4F7A2009}" type="presOf" srcId="{7161743E-EF7F-4CBE-9B6C-E83BC39FD44E}" destId="{41B76793-EC27-4DF0-9F62-58AFF48AD7B6}" srcOrd="0" destOrd="0" presId="urn:microsoft.com/office/officeart/2005/8/layout/target2"/>
    <dgm:cxn modelId="{A190ED6C-6BD9-49FE-A47A-4BC53AAF51B9}" type="presOf" srcId="{A948CCE4-CF7C-4DBA-A6C6-73FC162990E5}" destId="{D2B61A68-B8CF-4928-8448-21FB2E11F944}" srcOrd="0" destOrd="0" presId="urn:microsoft.com/office/officeart/2005/8/layout/target2"/>
    <dgm:cxn modelId="{1DA1E393-8F66-43AF-96C4-6F80D9EF16AE}" type="presOf" srcId="{FE9A06A4-D1EC-49D4-BD73-92714EBD6178}" destId="{54B2B944-F7E9-463E-8C9E-FE2B47A30B1E}" srcOrd="0" destOrd="0" presId="urn:microsoft.com/office/officeart/2005/8/layout/target2"/>
    <dgm:cxn modelId="{73DAF9E5-1B0C-4982-ADD9-4A51AB748388}" type="presOf" srcId="{0581210D-75CA-4F8F-88B6-A1E3D0B2292F}" destId="{1E0EC5EA-5A47-4BE5-A92C-3B34BD5A1631}" srcOrd="0" destOrd="0" presId="urn:microsoft.com/office/officeart/2005/8/layout/target2"/>
    <dgm:cxn modelId="{6C5AACF6-8302-4CB2-B237-89B5C451B436}" srcId="{0581210D-75CA-4F8F-88B6-A1E3D0B2292F}" destId="{E596CDA9-A1E5-438E-9DA8-5AAC250D1301}" srcOrd="1" destOrd="0" parTransId="{BD68EB17-FA42-48BF-ACB3-7AB1BB463E4F}" sibTransId="{632D8681-B011-4DC5-A76B-0BB9237336C8}"/>
    <dgm:cxn modelId="{D1BFD08C-B61C-43E8-865B-D599E3DB3844}" srcId="{BD6FDD59-573D-4897-A7A7-B254F246C333}" destId="{7161743E-EF7F-4CBE-9B6C-E83BC39FD44E}" srcOrd="1" destOrd="0" parTransId="{80B45BB1-9C45-429D-970D-31D3B17853D0}" sibTransId="{50B6B4BD-10D5-4DA6-80CA-BE9854214982}"/>
    <dgm:cxn modelId="{27321E59-4E06-4BCC-A97B-BCF0E8699E99}" srcId="{BCE5F518-882B-46DF-A6AD-DDAEE63A6878}" destId="{17628B89-5685-4358-88E5-66F86EE9B894}" srcOrd="1" destOrd="0" parTransId="{B73CDB2B-F8AF-4261-A1F7-EE39168F173D}" sibTransId="{BB7D8E9C-3913-4223-8A9B-0EB3AC245722}"/>
    <dgm:cxn modelId="{33370D0C-9679-4C66-A625-3AA86AAA2F21}" type="presOf" srcId="{A1A2992B-AC9F-4CBA-A7CD-03C49A663A6C}" destId="{60C8A927-246F-4FB2-9C2F-AEAA4944661D}" srcOrd="0" destOrd="0" presId="urn:microsoft.com/office/officeart/2005/8/layout/target2"/>
    <dgm:cxn modelId="{47BD33D5-8DED-4A88-9C89-0E69987A72EF}" srcId="{E596CDA9-A1E5-438E-9DA8-5AAC250D1301}" destId="{A1A2992B-AC9F-4CBA-A7CD-03C49A663A6C}" srcOrd="0" destOrd="0" parTransId="{60C93CB9-172B-4373-98AA-98551D2D494D}" sibTransId="{AA2BD0E2-6412-4C05-8E89-7995446E5D0C}"/>
    <dgm:cxn modelId="{55EAE287-70F6-498D-B434-58DA95898539}" type="presOf" srcId="{17628B89-5685-4358-88E5-66F86EE9B894}" destId="{88434CF9-0676-4F7A-9938-3153B720B540}" srcOrd="0" destOrd="0" presId="urn:microsoft.com/office/officeart/2005/8/layout/target2"/>
    <dgm:cxn modelId="{F9AD09FA-9BAD-4435-AD06-B978328ABEBE}" srcId="{0581210D-75CA-4F8F-88B6-A1E3D0B2292F}" destId="{BCE5F518-882B-46DF-A6AD-DDAEE63A6878}" srcOrd="0" destOrd="0" parTransId="{6633BA97-8143-4AB8-89E2-1CDE1A477D58}" sibTransId="{47F2C826-7F77-48E8-8B9A-7B73FB3A5DE9}"/>
    <dgm:cxn modelId="{BCFDA531-B358-4823-85CA-FA624686B01A}" srcId="{BD6FDD59-573D-4897-A7A7-B254F246C333}" destId="{08733921-3B34-4C72-B787-07B6920332A9}" srcOrd="0" destOrd="0" parTransId="{E1E7453A-94AF-4543-9BE1-35B022012678}" sibTransId="{6E6C7E38-2B2A-44D4-AE60-ADBA80EEF1C6}"/>
    <dgm:cxn modelId="{5209AE14-E8EA-4510-B049-F3DB6DE53A26}" srcId="{E596CDA9-A1E5-438E-9DA8-5AAC250D1301}" destId="{A948CCE4-CF7C-4DBA-A6C6-73FC162990E5}" srcOrd="1" destOrd="0" parTransId="{ADE009BF-DA9E-47E8-B66B-53B2F33DC8E8}" sibTransId="{4A36E7B0-F247-4635-BC95-5800512B029F}"/>
    <dgm:cxn modelId="{C1B8EEC1-126F-4168-B775-3E6E1920F16B}" srcId="{0581210D-75CA-4F8F-88B6-A1E3D0B2292F}" destId="{BD6FDD59-573D-4897-A7A7-B254F246C333}" srcOrd="2" destOrd="0" parTransId="{95CD29BA-AE3B-4668-B21F-1F6E812DDB9A}" sibTransId="{9CA09DAC-D16A-44B2-A899-0E859C12A113}"/>
    <dgm:cxn modelId="{B4C0BDE3-907F-4B95-AC17-65074B5DC1E5}" srcId="{BCE5F518-882B-46DF-A6AD-DDAEE63A6878}" destId="{FE9A06A4-D1EC-49D4-BD73-92714EBD6178}" srcOrd="0" destOrd="0" parTransId="{42B96D63-C245-4886-B50A-CF18BE900F16}" sibTransId="{3D8B51F4-D39F-4803-87BB-12C27BD1EC54}"/>
    <dgm:cxn modelId="{7030F5C0-7BD4-4457-9008-EC0D92BF9435}" type="presOf" srcId="{BCE5F518-882B-46DF-A6AD-DDAEE63A6878}" destId="{E5D3DEDF-CA50-4B00-A145-9504BA751AE2}" srcOrd="0" destOrd="0" presId="urn:microsoft.com/office/officeart/2005/8/layout/target2"/>
    <dgm:cxn modelId="{6A620899-562F-46C4-BCA2-18DB925412E4}" type="presParOf" srcId="{1E0EC5EA-5A47-4BE5-A92C-3B34BD5A1631}" destId="{1F5EF716-5DEC-4211-9963-632720C2EE84}" srcOrd="0" destOrd="0" presId="urn:microsoft.com/office/officeart/2005/8/layout/target2"/>
    <dgm:cxn modelId="{E73BAD61-CB4A-4E33-B368-C7A8691A7680}" type="presParOf" srcId="{1F5EF716-5DEC-4211-9963-632720C2EE84}" destId="{E5D3DEDF-CA50-4B00-A145-9504BA751AE2}" srcOrd="0" destOrd="0" presId="urn:microsoft.com/office/officeart/2005/8/layout/target2"/>
    <dgm:cxn modelId="{46A29304-F8C9-49D3-9C99-F491D857F9D0}" type="presParOf" srcId="{1F5EF716-5DEC-4211-9963-632720C2EE84}" destId="{BEE9E74E-DD3F-4FB5-921E-E7BA71C738A0}" srcOrd="1" destOrd="0" presId="urn:microsoft.com/office/officeart/2005/8/layout/target2"/>
    <dgm:cxn modelId="{5B9E1862-AFC0-4069-9307-5125C028D75C}" type="presParOf" srcId="{BEE9E74E-DD3F-4FB5-921E-E7BA71C738A0}" destId="{54B2B944-F7E9-463E-8C9E-FE2B47A30B1E}" srcOrd="0" destOrd="0" presId="urn:microsoft.com/office/officeart/2005/8/layout/target2"/>
    <dgm:cxn modelId="{AEFC0311-E6BF-4869-93BF-17EABB5394E4}" type="presParOf" srcId="{BEE9E74E-DD3F-4FB5-921E-E7BA71C738A0}" destId="{BE95F458-50BF-4B3F-8769-7A3B75D09FBF}" srcOrd="1" destOrd="0" presId="urn:microsoft.com/office/officeart/2005/8/layout/target2"/>
    <dgm:cxn modelId="{0447527A-3C5C-4741-BB1D-5D0330903A7C}" type="presParOf" srcId="{BEE9E74E-DD3F-4FB5-921E-E7BA71C738A0}" destId="{88434CF9-0676-4F7A-9938-3153B720B540}" srcOrd="2" destOrd="0" presId="urn:microsoft.com/office/officeart/2005/8/layout/target2"/>
    <dgm:cxn modelId="{6E1C96F0-7418-4339-A46F-96DE56ED8EC4}" type="presParOf" srcId="{1E0EC5EA-5A47-4BE5-A92C-3B34BD5A1631}" destId="{A1C6473A-237F-41D8-8B2A-428E42F84BFC}" srcOrd="1" destOrd="0" presId="urn:microsoft.com/office/officeart/2005/8/layout/target2"/>
    <dgm:cxn modelId="{85774089-654E-445A-8B1F-568B4ECF058C}" type="presParOf" srcId="{A1C6473A-237F-41D8-8B2A-428E42F84BFC}" destId="{9A5D612A-BBD7-4D38-AA84-C212E798FD1F}" srcOrd="0" destOrd="0" presId="urn:microsoft.com/office/officeart/2005/8/layout/target2"/>
    <dgm:cxn modelId="{1181971A-168C-4FDB-95EC-8859C4471AD1}" type="presParOf" srcId="{A1C6473A-237F-41D8-8B2A-428E42F84BFC}" destId="{A87CF120-4AF4-4206-838E-101E943BE51A}" srcOrd="1" destOrd="0" presId="urn:microsoft.com/office/officeart/2005/8/layout/target2"/>
    <dgm:cxn modelId="{FA116649-32EB-4DD0-B6C2-68EBF469BE49}" type="presParOf" srcId="{A87CF120-4AF4-4206-838E-101E943BE51A}" destId="{60C8A927-246F-4FB2-9C2F-AEAA4944661D}" srcOrd="0" destOrd="0" presId="urn:microsoft.com/office/officeart/2005/8/layout/target2"/>
    <dgm:cxn modelId="{AFDA9333-675F-4FF5-8047-F26D46A0E355}" type="presParOf" srcId="{A87CF120-4AF4-4206-838E-101E943BE51A}" destId="{1B8A510E-B3D7-4351-930C-E59BBFBAD983}" srcOrd="1" destOrd="0" presId="urn:microsoft.com/office/officeart/2005/8/layout/target2"/>
    <dgm:cxn modelId="{AA8DA407-C252-483E-A4FE-F050B6C192A2}" type="presParOf" srcId="{A87CF120-4AF4-4206-838E-101E943BE51A}" destId="{D2B61A68-B8CF-4928-8448-21FB2E11F944}" srcOrd="2" destOrd="0" presId="urn:microsoft.com/office/officeart/2005/8/layout/target2"/>
    <dgm:cxn modelId="{04867EE4-6300-46CA-BCCC-10CA65F7426F}" type="presParOf" srcId="{1E0EC5EA-5A47-4BE5-A92C-3B34BD5A1631}" destId="{1D619D77-D984-4BCD-A9C0-0EF9E68B5D9F}" srcOrd="2" destOrd="0" presId="urn:microsoft.com/office/officeart/2005/8/layout/target2"/>
    <dgm:cxn modelId="{7EDFD606-F21D-486F-A388-C6A4C6618346}" type="presParOf" srcId="{1D619D77-D984-4BCD-A9C0-0EF9E68B5D9F}" destId="{C53EE914-C6B8-415F-8AF5-D5865DEE8A21}" srcOrd="0" destOrd="0" presId="urn:microsoft.com/office/officeart/2005/8/layout/target2"/>
    <dgm:cxn modelId="{F2B2B6C7-703C-472F-B222-29FEB724587A}" type="presParOf" srcId="{1D619D77-D984-4BCD-A9C0-0EF9E68B5D9F}" destId="{D94C1E1B-EBAB-47A5-A63E-7849A0CB98C8}" srcOrd="1" destOrd="0" presId="urn:microsoft.com/office/officeart/2005/8/layout/target2"/>
    <dgm:cxn modelId="{C9E90DF3-EB26-4094-BBF4-9E18EA2A4C2D}" type="presParOf" srcId="{D94C1E1B-EBAB-47A5-A63E-7849A0CB98C8}" destId="{ACB21615-FCAF-4B7A-A018-08FD27EE6EA5}" srcOrd="0" destOrd="0" presId="urn:microsoft.com/office/officeart/2005/8/layout/target2"/>
    <dgm:cxn modelId="{F9C5F7C8-4550-42E5-AD44-54302B9CF8D4}" type="presParOf" srcId="{D94C1E1B-EBAB-47A5-A63E-7849A0CB98C8}" destId="{074A1D09-6BDC-4875-A7E7-A746478F9CFA}" srcOrd="1" destOrd="0" presId="urn:microsoft.com/office/officeart/2005/8/layout/target2"/>
    <dgm:cxn modelId="{02030BD0-1C49-4D93-8D63-B141A4DC2919}" type="presParOf" srcId="{D94C1E1B-EBAB-47A5-A63E-7849A0CB98C8}" destId="{41B76793-EC27-4DF0-9F62-58AFF48AD7B6}" srcOrd="2"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F9D3C5-CA73-4682-87B5-7F07E96B345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4A757FD1-7FC4-4484-9105-6797FB97FCE7}">
      <dgm:prSet phldrT="[テキスト]"/>
      <dgm:spPr/>
      <dgm:t>
        <a:bodyPr/>
        <a:lstStyle/>
        <a:p>
          <a:r>
            <a:rPr kumimoji="1" lang="ja-JP" altLang="en-US" dirty="0" smtClean="0"/>
            <a:t>著作物の定義</a:t>
          </a:r>
          <a:endParaRPr kumimoji="1" lang="ja-JP" altLang="en-US" dirty="0"/>
        </a:p>
      </dgm:t>
    </dgm:pt>
    <dgm:pt modelId="{F63FBD48-7A43-4E9E-B610-0D720A5FD356}" type="parTrans" cxnId="{1AB6EFEE-1849-4D03-8402-5C7A0FDAC935}">
      <dgm:prSet/>
      <dgm:spPr/>
      <dgm:t>
        <a:bodyPr/>
        <a:lstStyle/>
        <a:p>
          <a:endParaRPr kumimoji="1" lang="ja-JP" altLang="en-US"/>
        </a:p>
      </dgm:t>
    </dgm:pt>
    <dgm:pt modelId="{14EEE2AF-E986-41ED-9F7A-87CA36278B95}" type="sibTrans" cxnId="{1AB6EFEE-1849-4D03-8402-5C7A0FDAC935}">
      <dgm:prSet/>
      <dgm:spPr/>
      <dgm:t>
        <a:bodyPr/>
        <a:lstStyle/>
        <a:p>
          <a:endParaRPr kumimoji="1" lang="ja-JP" altLang="en-US"/>
        </a:p>
      </dgm:t>
    </dgm:pt>
    <dgm:pt modelId="{A3818F83-37CC-4222-81D5-97C82D795786}">
      <dgm:prSet phldrT="[テキスト]"/>
      <dgm:spPr/>
      <dgm:t>
        <a:bodyPr/>
        <a:lstStyle/>
        <a:p>
          <a:r>
            <a:rPr kumimoji="1" lang="ja-JP" altLang="en-US" dirty="0" smtClean="0"/>
            <a:t>「創作性のある表現」が保護される、というのが法の建前</a:t>
          </a:r>
          <a:endParaRPr kumimoji="1" lang="ja-JP" altLang="en-US" dirty="0"/>
        </a:p>
      </dgm:t>
    </dgm:pt>
    <dgm:pt modelId="{E7568EBC-A2E2-487C-A4B0-B71E53CAE12C}" type="parTrans" cxnId="{C410D504-261E-46C8-BDB3-18BED280AB72}">
      <dgm:prSet/>
      <dgm:spPr/>
      <dgm:t>
        <a:bodyPr/>
        <a:lstStyle/>
        <a:p>
          <a:endParaRPr kumimoji="1" lang="ja-JP" altLang="en-US"/>
        </a:p>
      </dgm:t>
    </dgm:pt>
    <dgm:pt modelId="{777F3268-5F29-43A2-831C-DE98FACEE2F0}" type="sibTrans" cxnId="{C410D504-261E-46C8-BDB3-18BED280AB72}">
      <dgm:prSet/>
      <dgm:spPr/>
      <dgm:t>
        <a:bodyPr/>
        <a:lstStyle/>
        <a:p>
          <a:endParaRPr kumimoji="1" lang="ja-JP" altLang="en-US"/>
        </a:p>
      </dgm:t>
    </dgm:pt>
    <dgm:pt modelId="{995677C1-5631-4840-80CB-5CAEDA68840B}">
      <dgm:prSet phldrT="[テキスト]"/>
      <dgm:spPr/>
      <dgm:t>
        <a:bodyPr/>
        <a:lstStyle/>
        <a:p>
          <a:r>
            <a:rPr kumimoji="1" lang="ja-JP" altLang="en-US" dirty="0" smtClean="0"/>
            <a:t>著作者の認定</a:t>
          </a:r>
          <a:endParaRPr kumimoji="1" lang="ja-JP" altLang="en-US" dirty="0"/>
        </a:p>
      </dgm:t>
    </dgm:pt>
    <dgm:pt modelId="{8534AF4F-FFA7-4BF4-9ED7-1AC23E4331F3}" type="parTrans" cxnId="{7A6F3E3A-B9D4-4D2B-BA2D-16D1885FFA44}">
      <dgm:prSet/>
      <dgm:spPr/>
      <dgm:t>
        <a:bodyPr/>
        <a:lstStyle/>
        <a:p>
          <a:endParaRPr kumimoji="1" lang="ja-JP" altLang="en-US"/>
        </a:p>
      </dgm:t>
    </dgm:pt>
    <dgm:pt modelId="{20D4C22E-88D6-4C86-8234-90E79FB1EFAB}" type="sibTrans" cxnId="{7A6F3E3A-B9D4-4D2B-BA2D-16D1885FFA44}">
      <dgm:prSet/>
      <dgm:spPr/>
      <dgm:t>
        <a:bodyPr/>
        <a:lstStyle/>
        <a:p>
          <a:endParaRPr kumimoji="1" lang="ja-JP" altLang="en-US"/>
        </a:p>
      </dgm:t>
    </dgm:pt>
    <dgm:pt modelId="{A01ADD8C-D8E0-46FA-82B0-8A1CB4110353}">
      <dgm:prSet phldrT="[テキスト]"/>
      <dgm:spPr/>
      <dgm:t>
        <a:bodyPr/>
        <a:lstStyle/>
        <a:p>
          <a:r>
            <a:rPr kumimoji="1" lang="ja-JP" altLang="en-US" dirty="0" smtClean="0"/>
            <a:t>誰が「創作行為」をしたか、という事実で認定</a:t>
          </a:r>
          <a:endParaRPr kumimoji="1" lang="ja-JP" altLang="en-US" dirty="0"/>
        </a:p>
      </dgm:t>
    </dgm:pt>
    <dgm:pt modelId="{9A7F8364-662C-4015-B9B2-C58F10B2CA9F}" type="parTrans" cxnId="{7B52E8A0-D2E8-47AA-9035-1DFD5EDCF8DF}">
      <dgm:prSet/>
      <dgm:spPr/>
      <dgm:t>
        <a:bodyPr/>
        <a:lstStyle/>
        <a:p>
          <a:endParaRPr kumimoji="1" lang="ja-JP" altLang="en-US"/>
        </a:p>
      </dgm:t>
    </dgm:pt>
    <dgm:pt modelId="{D45C11E1-37B5-4D52-A488-AF37C81AB53A}" type="sibTrans" cxnId="{7B52E8A0-D2E8-47AA-9035-1DFD5EDCF8DF}">
      <dgm:prSet/>
      <dgm:spPr/>
      <dgm:t>
        <a:bodyPr/>
        <a:lstStyle/>
        <a:p>
          <a:endParaRPr kumimoji="1" lang="ja-JP" altLang="en-US"/>
        </a:p>
      </dgm:t>
    </dgm:pt>
    <dgm:pt modelId="{21122279-DF02-4AE2-A8CF-6B50B3CE74FE}">
      <dgm:prSet phldrT="[テキスト]"/>
      <dgm:spPr/>
      <dgm:t>
        <a:bodyPr/>
        <a:lstStyle/>
        <a:p>
          <a:r>
            <a:rPr kumimoji="1" lang="ja-JP" altLang="en-US" dirty="0" smtClean="0"/>
            <a:t>「表現」と「アイディア」→「原作」と「原案」</a:t>
          </a:r>
          <a:endParaRPr kumimoji="1" lang="ja-JP" altLang="en-US" dirty="0"/>
        </a:p>
      </dgm:t>
    </dgm:pt>
    <dgm:pt modelId="{3A38106D-BA4A-40B7-9D69-47AD7046F41A}" type="parTrans" cxnId="{C7D6B976-EFB6-419C-90E0-7A3C4696B1FF}">
      <dgm:prSet/>
      <dgm:spPr/>
      <dgm:t>
        <a:bodyPr/>
        <a:lstStyle/>
        <a:p>
          <a:endParaRPr kumimoji="1" lang="ja-JP" altLang="en-US"/>
        </a:p>
      </dgm:t>
    </dgm:pt>
    <dgm:pt modelId="{CFFF4189-D0EB-4059-8F9C-26A1CF029C86}" type="sibTrans" cxnId="{C7D6B976-EFB6-419C-90E0-7A3C4696B1FF}">
      <dgm:prSet/>
      <dgm:spPr/>
      <dgm:t>
        <a:bodyPr/>
        <a:lstStyle/>
        <a:p>
          <a:endParaRPr kumimoji="1" lang="ja-JP" altLang="en-US"/>
        </a:p>
      </dgm:t>
    </dgm:pt>
    <dgm:pt modelId="{F5C09653-5B04-4B34-9023-960B73D31955}">
      <dgm:prSet phldrT="[テキスト]"/>
      <dgm:spPr/>
      <dgm:t>
        <a:bodyPr/>
        <a:lstStyle/>
        <a:p>
          <a:r>
            <a:rPr kumimoji="1" lang="ja-JP" altLang="en-US" dirty="0" smtClean="0"/>
            <a:t>「複製」か「二次的著作物」か「全く別の著作物」</a:t>
          </a:r>
          <a:endParaRPr kumimoji="1" lang="ja-JP" altLang="en-US" dirty="0"/>
        </a:p>
      </dgm:t>
    </dgm:pt>
    <dgm:pt modelId="{2F24D4AD-9F7E-49CC-8032-05DE97B6A6BF}" type="parTrans" cxnId="{844D672F-2DDE-4B2A-96F6-6300A818712A}">
      <dgm:prSet/>
      <dgm:spPr/>
      <dgm:t>
        <a:bodyPr/>
        <a:lstStyle/>
        <a:p>
          <a:endParaRPr kumimoji="1" lang="ja-JP" altLang="en-US"/>
        </a:p>
      </dgm:t>
    </dgm:pt>
    <dgm:pt modelId="{F654B4BF-AFDA-4A60-9B04-CB4F38518D3E}" type="sibTrans" cxnId="{844D672F-2DDE-4B2A-96F6-6300A818712A}">
      <dgm:prSet/>
      <dgm:spPr/>
      <dgm:t>
        <a:bodyPr/>
        <a:lstStyle/>
        <a:p>
          <a:endParaRPr kumimoji="1" lang="ja-JP" altLang="en-US"/>
        </a:p>
      </dgm:t>
    </dgm:pt>
    <dgm:pt modelId="{AD7749AF-236D-4178-86E4-53CF05B82833}">
      <dgm:prSet phldrT="[テキスト]"/>
      <dgm:spPr/>
      <dgm:t>
        <a:bodyPr/>
        <a:lstStyle/>
        <a:p>
          <a:r>
            <a:rPr kumimoji="1" lang="ja-JP" altLang="en-US" dirty="0" smtClean="0"/>
            <a:t>「編集著作」「職務著作」「共同著作」「映画の著作者と著作権者」</a:t>
          </a:r>
          <a:endParaRPr kumimoji="1" lang="ja-JP" altLang="en-US" dirty="0"/>
        </a:p>
      </dgm:t>
    </dgm:pt>
    <dgm:pt modelId="{255DBFDB-083E-40DB-A276-E5C324FD5F2F}" type="parTrans" cxnId="{C7F50B75-4C6D-4C1B-91ED-CE398344D245}">
      <dgm:prSet/>
      <dgm:spPr/>
    </dgm:pt>
    <dgm:pt modelId="{E32D4EC1-BAA9-4728-9F1C-85F025F65F5F}" type="sibTrans" cxnId="{C7F50B75-4C6D-4C1B-91ED-CE398344D245}">
      <dgm:prSet/>
      <dgm:spPr/>
    </dgm:pt>
    <dgm:pt modelId="{F02C60D3-DB21-44A8-BAA1-D81EA09EE079}" type="pres">
      <dgm:prSet presAssocID="{18F9D3C5-CA73-4682-87B5-7F07E96B3450}" presName="linear" presStyleCnt="0">
        <dgm:presLayoutVars>
          <dgm:animLvl val="lvl"/>
          <dgm:resizeHandles val="exact"/>
        </dgm:presLayoutVars>
      </dgm:prSet>
      <dgm:spPr/>
      <dgm:t>
        <a:bodyPr/>
        <a:lstStyle/>
        <a:p>
          <a:endParaRPr kumimoji="1" lang="ja-JP" altLang="en-US"/>
        </a:p>
      </dgm:t>
    </dgm:pt>
    <dgm:pt modelId="{8695D7DB-AB1F-4787-8D49-9C4ABC7388FE}" type="pres">
      <dgm:prSet presAssocID="{4A757FD1-7FC4-4484-9105-6797FB97FCE7}" presName="parentText" presStyleLbl="node1" presStyleIdx="0" presStyleCnt="2">
        <dgm:presLayoutVars>
          <dgm:chMax val="0"/>
          <dgm:bulletEnabled val="1"/>
        </dgm:presLayoutVars>
      </dgm:prSet>
      <dgm:spPr/>
      <dgm:t>
        <a:bodyPr/>
        <a:lstStyle/>
        <a:p>
          <a:endParaRPr kumimoji="1" lang="ja-JP" altLang="en-US"/>
        </a:p>
      </dgm:t>
    </dgm:pt>
    <dgm:pt modelId="{E630F5CB-297F-4BC6-AC5C-2EF3797C883F}" type="pres">
      <dgm:prSet presAssocID="{4A757FD1-7FC4-4484-9105-6797FB97FCE7}" presName="childText" presStyleLbl="revTx" presStyleIdx="0" presStyleCnt="2">
        <dgm:presLayoutVars>
          <dgm:bulletEnabled val="1"/>
        </dgm:presLayoutVars>
      </dgm:prSet>
      <dgm:spPr/>
      <dgm:t>
        <a:bodyPr/>
        <a:lstStyle/>
        <a:p>
          <a:endParaRPr kumimoji="1" lang="ja-JP" altLang="en-US"/>
        </a:p>
      </dgm:t>
    </dgm:pt>
    <dgm:pt modelId="{A7FC7ABA-30AB-4963-834D-416B6BCEDFE7}" type="pres">
      <dgm:prSet presAssocID="{995677C1-5631-4840-80CB-5CAEDA68840B}" presName="parentText" presStyleLbl="node1" presStyleIdx="1" presStyleCnt="2">
        <dgm:presLayoutVars>
          <dgm:chMax val="0"/>
          <dgm:bulletEnabled val="1"/>
        </dgm:presLayoutVars>
      </dgm:prSet>
      <dgm:spPr/>
      <dgm:t>
        <a:bodyPr/>
        <a:lstStyle/>
        <a:p>
          <a:endParaRPr kumimoji="1" lang="ja-JP" altLang="en-US"/>
        </a:p>
      </dgm:t>
    </dgm:pt>
    <dgm:pt modelId="{86FF5EEC-E3AA-4AD8-B825-CB84699146D8}" type="pres">
      <dgm:prSet presAssocID="{995677C1-5631-4840-80CB-5CAEDA68840B}" presName="childText" presStyleLbl="revTx" presStyleIdx="1" presStyleCnt="2">
        <dgm:presLayoutVars>
          <dgm:bulletEnabled val="1"/>
        </dgm:presLayoutVars>
      </dgm:prSet>
      <dgm:spPr/>
      <dgm:t>
        <a:bodyPr/>
        <a:lstStyle/>
        <a:p>
          <a:endParaRPr kumimoji="1" lang="ja-JP" altLang="en-US"/>
        </a:p>
      </dgm:t>
    </dgm:pt>
  </dgm:ptLst>
  <dgm:cxnLst>
    <dgm:cxn modelId="{B807AAB9-EE89-41B3-8334-F65E0AFA8498}" type="presOf" srcId="{F5C09653-5B04-4B34-9023-960B73D31955}" destId="{E630F5CB-297F-4BC6-AC5C-2EF3797C883F}" srcOrd="0" destOrd="2" presId="urn:microsoft.com/office/officeart/2005/8/layout/vList2"/>
    <dgm:cxn modelId="{7B52E8A0-D2E8-47AA-9035-1DFD5EDCF8DF}" srcId="{995677C1-5631-4840-80CB-5CAEDA68840B}" destId="{A01ADD8C-D8E0-46FA-82B0-8A1CB4110353}" srcOrd="0" destOrd="0" parTransId="{9A7F8364-662C-4015-B9B2-C58F10B2CA9F}" sibTransId="{D45C11E1-37B5-4D52-A488-AF37C81AB53A}"/>
    <dgm:cxn modelId="{8B7B6926-1A4D-4E56-BB52-FEA430A3B07E}" type="presOf" srcId="{4A757FD1-7FC4-4484-9105-6797FB97FCE7}" destId="{8695D7DB-AB1F-4787-8D49-9C4ABC7388FE}" srcOrd="0" destOrd="0" presId="urn:microsoft.com/office/officeart/2005/8/layout/vList2"/>
    <dgm:cxn modelId="{2FF838A1-8F58-4EF2-AD1C-CC0F54929C1E}" type="presOf" srcId="{18F9D3C5-CA73-4682-87B5-7F07E96B3450}" destId="{F02C60D3-DB21-44A8-BAA1-D81EA09EE079}" srcOrd="0" destOrd="0" presId="urn:microsoft.com/office/officeart/2005/8/layout/vList2"/>
    <dgm:cxn modelId="{7A6F3E3A-B9D4-4D2B-BA2D-16D1885FFA44}" srcId="{18F9D3C5-CA73-4682-87B5-7F07E96B3450}" destId="{995677C1-5631-4840-80CB-5CAEDA68840B}" srcOrd="1" destOrd="0" parTransId="{8534AF4F-FFA7-4BF4-9ED7-1AC23E4331F3}" sibTransId="{20D4C22E-88D6-4C86-8234-90E79FB1EFAB}"/>
    <dgm:cxn modelId="{844D672F-2DDE-4B2A-96F6-6300A818712A}" srcId="{4A757FD1-7FC4-4484-9105-6797FB97FCE7}" destId="{F5C09653-5B04-4B34-9023-960B73D31955}" srcOrd="2" destOrd="0" parTransId="{2F24D4AD-9F7E-49CC-8032-05DE97B6A6BF}" sibTransId="{F654B4BF-AFDA-4A60-9B04-CB4F38518D3E}"/>
    <dgm:cxn modelId="{2D71B453-E612-4279-957D-D3712EAD411D}" type="presOf" srcId="{A01ADD8C-D8E0-46FA-82B0-8A1CB4110353}" destId="{86FF5EEC-E3AA-4AD8-B825-CB84699146D8}" srcOrd="0" destOrd="0" presId="urn:microsoft.com/office/officeart/2005/8/layout/vList2"/>
    <dgm:cxn modelId="{E43680A2-B17B-44CF-B021-4C78983D3599}" type="presOf" srcId="{A3818F83-37CC-4222-81D5-97C82D795786}" destId="{E630F5CB-297F-4BC6-AC5C-2EF3797C883F}" srcOrd="0" destOrd="0" presId="urn:microsoft.com/office/officeart/2005/8/layout/vList2"/>
    <dgm:cxn modelId="{C410D504-261E-46C8-BDB3-18BED280AB72}" srcId="{4A757FD1-7FC4-4484-9105-6797FB97FCE7}" destId="{A3818F83-37CC-4222-81D5-97C82D795786}" srcOrd="0" destOrd="0" parTransId="{E7568EBC-A2E2-487C-A4B0-B71E53CAE12C}" sibTransId="{777F3268-5F29-43A2-831C-DE98FACEE2F0}"/>
    <dgm:cxn modelId="{9E142A0D-6A51-481E-B3C3-4407FD230F37}" type="presOf" srcId="{21122279-DF02-4AE2-A8CF-6B50B3CE74FE}" destId="{E630F5CB-297F-4BC6-AC5C-2EF3797C883F}" srcOrd="0" destOrd="1" presId="urn:microsoft.com/office/officeart/2005/8/layout/vList2"/>
    <dgm:cxn modelId="{C2C9A7EE-C493-476B-9942-1501402AE087}" type="presOf" srcId="{995677C1-5631-4840-80CB-5CAEDA68840B}" destId="{A7FC7ABA-30AB-4963-834D-416B6BCEDFE7}" srcOrd="0" destOrd="0" presId="urn:microsoft.com/office/officeart/2005/8/layout/vList2"/>
    <dgm:cxn modelId="{AECB1A91-C5C9-4E96-860A-074F0BF5B6AB}" type="presOf" srcId="{AD7749AF-236D-4178-86E4-53CF05B82833}" destId="{86FF5EEC-E3AA-4AD8-B825-CB84699146D8}" srcOrd="0" destOrd="1" presId="urn:microsoft.com/office/officeart/2005/8/layout/vList2"/>
    <dgm:cxn modelId="{C7F50B75-4C6D-4C1B-91ED-CE398344D245}" srcId="{995677C1-5631-4840-80CB-5CAEDA68840B}" destId="{AD7749AF-236D-4178-86E4-53CF05B82833}" srcOrd="1" destOrd="0" parTransId="{255DBFDB-083E-40DB-A276-E5C324FD5F2F}" sibTransId="{E32D4EC1-BAA9-4728-9F1C-85F025F65F5F}"/>
    <dgm:cxn modelId="{1AB6EFEE-1849-4D03-8402-5C7A0FDAC935}" srcId="{18F9D3C5-CA73-4682-87B5-7F07E96B3450}" destId="{4A757FD1-7FC4-4484-9105-6797FB97FCE7}" srcOrd="0" destOrd="0" parTransId="{F63FBD48-7A43-4E9E-B610-0D720A5FD356}" sibTransId="{14EEE2AF-E986-41ED-9F7A-87CA36278B95}"/>
    <dgm:cxn modelId="{C7D6B976-EFB6-419C-90E0-7A3C4696B1FF}" srcId="{4A757FD1-7FC4-4484-9105-6797FB97FCE7}" destId="{21122279-DF02-4AE2-A8CF-6B50B3CE74FE}" srcOrd="1" destOrd="0" parTransId="{3A38106D-BA4A-40B7-9D69-47AD7046F41A}" sibTransId="{CFFF4189-D0EB-4059-8F9C-26A1CF029C86}"/>
    <dgm:cxn modelId="{07D77467-AACB-400F-A951-761635E1772D}" type="presParOf" srcId="{F02C60D3-DB21-44A8-BAA1-D81EA09EE079}" destId="{8695D7DB-AB1F-4787-8D49-9C4ABC7388FE}" srcOrd="0" destOrd="0" presId="urn:microsoft.com/office/officeart/2005/8/layout/vList2"/>
    <dgm:cxn modelId="{E043869A-0CAC-4F3A-B173-A8C00DE6E0AC}" type="presParOf" srcId="{F02C60D3-DB21-44A8-BAA1-D81EA09EE079}" destId="{E630F5CB-297F-4BC6-AC5C-2EF3797C883F}" srcOrd="1" destOrd="0" presId="urn:microsoft.com/office/officeart/2005/8/layout/vList2"/>
    <dgm:cxn modelId="{FF5B8670-8E79-4BCB-8B45-3BCC2DC21B5D}" type="presParOf" srcId="{F02C60D3-DB21-44A8-BAA1-D81EA09EE079}" destId="{A7FC7ABA-30AB-4963-834D-416B6BCEDFE7}" srcOrd="2" destOrd="0" presId="urn:microsoft.com/office/officeart/2005/8/layout/vList2"/>
    <dgm:cxn modelId="{CFC54A9E-EC3C-4A66-91DB-1B6B0C3D5D9D}" type="presParOf" srcId="{F02C60D3-DB21-44A8-BAA1-D81EA09EE079}" destId="{86FF5EEC-E3AA-4AD8-B825-CB84699146D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E4B528-AEE5-4C80-A9A4-2C95B0BCB11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ADFFAEF2-99D9-411B-9421-7A0430379C7B}">
      <dgm:prSet phldrT="[テキスト]"/>
      <dgm:spPr/>
      <dgm:t>
        <a:bodyPr/>
        <a:lstStyle/>
        <a:p>
          <a:r>
            <a:rPr kumimoji="1" lang="ja-JP" altLang="en-US" dirty="0" smtClean="0"/>
            <a:t>著作権の内容</a:t>
          </a:r>
          <a:endParaRPr kumimoji="1" lang="ja-JP" altLang="en-US" dirty="0"/>
        </a:p>
      </dgm:t>
    </dgm:pt>
    <dgm:pt modelId="{0E9279BF-EA0B-4221-AF57-634535F5DC56}" type="parTrans" cxnId="{26D6FC6B-620F-48E0-9E87-C264CCD6D9AA}">
      <dgm:prSet/>
      <dgm:spPr/>
      <dgm:t>
        <a:bodyPr/>
        <a:lstStyle/>
        <a:p>
          <a:endParaRPr kumimoji="1" lang="ja-JP" altLang="en-US"/>
        </a:p>
      </dgm:t>
    </dgm:pt>
    <dgm:pt modelId="{AC6122C5-79F5-475B-B2D0-AA1FE22581FC}" type="sibTrans" cxnId="{26D6FC6B-620F-48E0-9E87-C264CCD6D9AA}">
      <dgm:prSet/>
      <dgm:spPr/>
      <dgm:t>
        <a:bodyPr/>
        <a:lstStyle/>
        <a:p>
          <a:endParaRPr kumimoji="1" lang="ja-JP" altLang="en-US"/>
        </a:p>
      </dgm:t>
    </dgm:pt>
    <dgm:pt modelId="{C9D75A1F-09E0-411A-B449-2E0D9C5B7B15}">
      <dgm:prSet phldrT="[テキスト]"/>
      <dgm:spPr/>
      <dgm:t>
        <a:bodyPr/>
        <a:lstStyle/>
        <a:p>
          <a:r>
            <a:rPr kumimoji="1" lang="ja-JP" altLang="en-US" dirty="0" smtClean="0"/>
            <a:t>著作権は「支分権」の束</a:t>
          </a:r>
          <a:endParaRPr kumimoji="1" lang="ja-JP" altLang="en-US" dirty="0"/>
        </a:p>
      </dgm:t>
    </dgm:pt>
    <dgm:pt modelId="{AAFF59D0-57E1-4AC8-A0C5-476E0E8A4420}" type="parTrans" cxnId="{4806FF04-EDD5-48F8-B11E-24FED10EA93C}">
      <dgm:prSet/>
      <dgm:spPr/>
      <dgm:t>
        <a:bodyPr/>
        <a:lstStyle/>
        <a:p>
          <a:endParaRPr kumimoji="1" lang="ja-JP" altLang="en-US"/>
        </a:p>
      </dgm:t>
    </dgm:pt>
    <dgm:pt modelId="{69B65338-6AF1-47EF-8859-842196B3A6D0}" type="sibTrans" cxnId="{4806FF04-EDD5-48F8-B11E-24FED10EA93C}">
      <dgm:prSet/>
      <dgm:spPr/>
      <dgm:t>
        <a:bodyPr/>
        <a:lstStyle/>
        <a:p>
          <a:endParaRPr kumimoji="1" lang="ja-JP" altLang="en-US"/>
        </a:p>
      </dgm:t>
    </dgm:pt>
    <dgm:pt modelId="{0B9C4277-7DF3-4FB0-BACF-7E823A04D90C}">
      <dgm:prSet phldrT="[テキスト]"/>
      <dgm:spPr/>
      <dgm:t>
        <a:bodyPr/>
        <a:lstStyle/>
        <a:p>
          <a:r>
            <a:rPr kumimoji="1" lang="ja-JP" altLang="en-US" dirty="0" smtClean="0"/>
            <a:t>著作権の制限</a:t>
          </a:r>
          <a:endParaRPr kumimoji="1" lang="ja-JP" altLang="en-US" dirty="0"/>
        </a:p>
      </dgm:t>
    </dgm:pt>
    <dgm:pt modelId="{1CD39B49-B4F8-426C-A027-9996CA285526}" type="parTrans" cxnId="{E99CF194-1D58-4D1F-9239-8E8547936DB0}">
      <dgm:prSet/>
      <dgm:spPr/>
      <dgm:t>
        <a:bodyPr/>
        <a:lstStyle/>
        <a:p>
          <a:endParaRPr kumimoji="1" lang="ja-JP" altLang="en-US"/>
        </a:p>
      </dgm:t>
    </dgm:pt>
    <dgm:pt modelId="{702BDCCF-8B70-4FDB-A252-1E8B1DAFA6A3}" type="sibTrans" cxnId="{E99CF194-1D58-4D1F-9239-8E8547936DB0}">
      <dgm:prSet/>
      <dgm:spPr/>
      <dgm:t>
        <a:bodyPr/>
        <a:lstStyle/>
        <a:p>
          <a:endParaRPr kumimoji="1" lang="ja-JP" altLang="en-US"/>
        </a:p>
      </dgm:t>
    </dgm:pt>
    <dgm:pt modelId="{3E90AFE6-AB73-4894-87E3-FD51F6CAD429}">
      <dgm:prSet phldrT="[テキスト]"/>
      <dgm:spPr/>
      <dgm:t>
        <a:bodyPr/>
        <a:lstStyle/>
        <a:p>
          <a:r>
            <a:rPr kumimoji="1" lang="ja-JP" altLang="en-US" dirty="0" smtClean="0"/>
            <a:t>「制限規定」は個別列挙</a:t>
          </a:r>
          <a:endParaRPr kumimoji="1" lang="ja-JP" altLang="en-US" dirty="0"/>
        </a:p>
      </dgm:t>
    </dgm:pt>
    <dgm:pt modelId="{7E7058C4-22B3-44B0-BC16-2DED93CB5234}" type="parTrans" cxnId="{78D6AF45-D73D-413B-AB12-657BAA99967E}">
      <dgm:prSet/>
      <dgm:spPr/>
      <dgm:t>
        <a:bodyPr/>
        <a:lstStyle/>
        <a:p>
          <a:endParaRPr kumimoji="1" lang="ja-JP" altLang="en-US"/>
        </a:p>
      </dgm:t>
    </dgm:pt>
    <dgm:pt modelId="{2BDF0A80-2232-4AC8-B9B7-145E75E4FBEE}" type="sibTrans" cxnId="{78D6AF45-D73D-413B-AB12-657BAA99967E}">
      <dgm:prSet/>
      <dgm:spPr/>
      <dgm:t>
        <a:bodyPr/>
        <a:lstStyle/>
        <a:p>
          <a:endParaRPr kumimoji="1" lang="ja-JP" altLang="en-US"/>
        </a:p>
      </dgm:t>
    </dgm:pt>
    <dgm:pt modelId="{B311D943-9CA1-4B63-8D78-9BCB42B0C60A}">
      <dgm:prSet phldrT="[テキスト]"/>
      <dgm:spPr/>
      <dgm:t>
        <a:bodyPr/>
        <a:lstStyle/>
        <a:p>
          <a:r>
            <a:rPr kumimoji="1" lang="ja-JP" altLang="en-US" dirty="0" smtClean="0"/>
            <a:t>「複製権」「公衆送信権」「翻案権」</a:t>
          </a:r>
          <a:endParaRPr kumimoji="1" lang="ja-JP" altLang="en-US" dirty="0"/>
        </a:p>
      </dgm:t>
    </dgm:pt>
    <dgm:pt modelId="{CDAAB028-7EF3-4783-9312-256E3A9B8C99}" type="parTrans" cxnId="{9197F4D3-713F-4328-A376-EF27229A3597}">
      <dgm:prSet/>
      <dgm:spPr/>
      <dgm:t>
        <a:bodyPr/>
        <a:lstStyle/>
        <a:p>
          <a:endParaRPr kumimoji="1" lang="ja-JP" altLang="en-US"/>
        </a:p>
      </dgm:t>
    </dgm:pt>
    <dgm:pt modelId="{95ECD926-4528-46E0-B31C-7484A6BF1A42}" type="sibTrans" cxnId="{9197F4D3-713F-4328-A376-EF27229A3597}">
      <dgm:prSet/>
      <dgm:spPr/>
      <dgm:t>
        <a:bodyPr/>
        <a:lstStyle/>
        <a:p>
          <a:endParaRPr kumimoji="1" lang="ja-JP" altLang="en-US"/>
        </a:p>
      </dgm:t>
    </dgm:pt>
    <dgm:pt modelId="{79B94D53-6C1F-497C-A217-38F7B1C7A036}">
      <dgm:prSet phldrT="[テキスト]"/>
      <dgm:spPr/>
      <dgm:t>
        <a:bodyPr/>
        <a:lstStyle/>
        <a:p>
          <a:r>
            <a:rPr kumimoji="1" lang="ja-JP" altLang="en-US" dirty="0" smtClean="0"/>
            <a:t>平成２１年・２４年改正</a:t>
          </a:r>
          <a:endParaRPr kumimoji="1" lang="ja-JP" altLang="en-US" dirty="0"/>
        </a:p>
      </dgm:t>
    </dgm:pt>
    <dgm:pt modelId="{FA19B46B-C118-441E-B2C7-8C11332F3FBE}" type="parTrans" cxnId="{6002F662-456E-4C77-BEC3-9E11B0142201}">
      <dgm:prSet/>
      <dgm:spPr/>
      <dgm:t>
        <a:bodyPr/>
        <a:lstStyle/>
        <a:p>
          <a:endParaRPr kumimoji="1" lang="ja-JP" altLang="en-US"/>
        </a:p>
      </dgm:t>
    </dgm:pt>
    <dgm:pt modelId="{C1A91D33-17CF-46F7-A1D7-7ECC9D476D9A}" type="sibTrans" cxnId="{6002F662-456E-4C77-BEC3-9E11B0142201}">
      <dgm:prSet/>
      <dgm:spPr/>
      <dgm:t>
        <a:bodyPr/>
        <a:lstStyle/>
        <a:p>
          <a:endParaRPr kumimoji="1" lang="ja-JP" altLang="en-US"/>
        </a:p>
      </dgm:t>
    </dgm:pt>
    <dgm:pt modelId="{93E07569-18A8-41CA-8B3F-7F2919BA8485}" type="pres">
      <dgm:prSet presAssocID="{BFE4B528-AEE5-4C80-A9A4-2C95B0BCB110}" presName="linear" presStyleCnt="0">
        <dgm:presLayoutVars>
          <dgm:animLvl val="lvl"/>
          <dgm:resizeHandles val="exact"/>
        </dgm:presLayoutVars>
      </dgm:prSet>
      <dgm:spPr/>
      <dgm:t>
        <a:bodyPr/>
        <a:lstStyle/>
        <a:p>
          <a:endParaRPr kumimoji="1" lang="ja-JP" altLang="en-US"/>
        </a:p>
      </dgm:t>
    </dgm:pt>
    <dgm:pt modelId="{8654B589-92AB-4B91-8978-CEDEE4914225}" type="pres">
      <dgm:prSet presAssocID="{ADFFAEF2-99D9-411B-9421-7A0430379C7B}" presName="parentText" presStyleLbl="node1" presStyleIdx="0" presStyleCnt="2">
        <dgm:presLayoutVars>
          <dgm:chMax val="0"/>
          <dgm:bulletEnabled val="1"/>
        </dgm:presLayoutVars>
      </dgm:prSet>
      <dgm:spPr/>
      <dgm:t>
        <a:bodyPr/>
        <a:lstStyle/>
        <a:p>
          <a:endParaRPr kumimoji="1" lang="ja-JP" altLang="en-US"/>
        </a:p>
      </dgm:t>
    </dgm:pt>
    <dgm:pt modelId="{E12EEBC6-7BEE-4906-BD70-949282FE6875}" type="pres">
      <dgm:prSet presAssocID="{ADFFAEF2-99D9-411B-9421-7A0430379C7B}" presName="childText" presStyleLbl="revTx" presStyleIdx="0" presStyleCnt="2">
        <dgm:presLayoutVars>
          <dgm:bulletEnabled val="1"/>
        </dgm:presLayoutVars>
      </dgm:prSet>
      <dgm:spPr/>
      <dgm:t>
        <a:bodyPr/>
        <a:lstStyle/>
        <a:p>
          <a:endParaRPr kumimoji="1" lang="ja-JP" altLang="en-US"/>
        </a:p>
      </dgm:t>
    </dgm:pt>
    <dgm:pt modelId="{5B1E393E-4F2B-48F1-B9F8-42F64E105EBF}" type="pres">
      <dgm:prSet presAssocID="{0B9C4277-7DF3-4FB0-BACF-7E823A04D90C}" presName="parentText" presStyleLbl="node1" presStyleIdx="1" presStyleCnt="2">
        <dgm:presLayoutVars>
          <dgm:chMax val="0"/>
          <dgm:bulletEnabled val="1"/>
        </dgm:presLayoutVars>
      </dgm:prSet>
      <dgm:spPr/>
      <dgm:t>
        <a:bodyPr/>
        <a:lstStyle/>
        <a:p>
          <a:endParaRPr kumimoji="1" lang="ja-JP" altLang="en-US"/>
        </a:p>
      </dgm:t>
    </dgm:pt>
    <dgm:pt modelId="{D952F482-DA14-49B2-835F-BCC3533DA81F}" type="pres">
      <dgm:prSet presAssocID="{0B9C4277-7DF3-4FB0-BACF-7E823A04D90C}" presName="childText" presStyleLbl="revTx" presStyleIdx="1" presStyleCnt="2">
        <dgm:presLayoutVars>
          <dgm:bulletEnabled val="1"/>
        </dgm:presLayoutVars>
      </dgm:prSet>
      <dgm:spPr/>
      <dgm:t>
        <a:bodyPr/>
        <a:lstStyle/>
        <a:p>
          <a:endParaRPr kumimoji="1" lang="ja-JP" altLang="en-US"/>
        </a:p>
      </dgm:t>
    </dgm:pt>
  </dgm:ptLst>
  <dgm:cxnLst>
    <dgm:cxn modelId="{4806FF04-EDD5-48F8-B11E-24FED10EA93C}" srcId="{ADFFAEF2-99D9-411B-9421-7A0430379C7B}" destId="{C9D75A1F-09E0-411A-B449-2E0D9C5B7B15}" srcOrd="0" destOrd="0" parTransId="{AAFF59D0-57E1-4AC8-A0C5-476E0E8A4420}" sibTransId="{69B65338-6AF1-47EF-8859-842196B3A6D0}"/>
    <dgm:cxn modelId="{6C2BCE58-6559-4CDE-8E23-B7A1AECB42E0}" type="presOf" srcId="{0B9C4277-7DF3-4FB0-BACF-7E823A04D90C}" destId="{5B1E393E-4F2B-48F1-B9F8-42F64E105EBF}" srcOrd="0" destOrd="0" presId="urn:microsoft.com/office/officeart/2005/8/layout/vList2"/>
    <dgm:cxn modelId="{E5C11A24-1462-48B2-907C-A619D5001CD8}" type="presOf" srcId="{B311D943-9CA1-4B63-8D78-9BCB42B0C60A}" destId="{E12EEBC6-7BEE-4906-BD70-949282FE6875}" srcOrd="0" destOrd="1" presId="urn:microsoft.com/office/officeart/2005/8/layout/vList2"/>
    <dgm:cxn modelId="{5D08E4F2-5622-4774-9C1D-6397FCE29B17}" type="presOf" srcId="{C9D75A1F-09E0-411A-B449-2E0D9C5B7B15}" destId="{E12EEBC6-7BEE-4906-BD70-949282FE6875}" srcOrd="0" destOrd="0" presId="urn:microsoft.com/office/officeart/2005/8/layout/vList2"/>
    <dgm:cxn modelId="{E3A5FE22-1096-415D-80B6-A87675102977}" type="presOf" srcId="{ADFFAEF2-99D9-411B-9421-7A0430379C7B}" destId="{8654B589-92AB-4B91-8978-CEDEE4914225}" srcOrd="0" destOrd="0" presId="urn:microsoft.com/office/officeart/2005/8/layout/vList2"/>
    <dgm:cxn modelId="{9197F4D3-713F-4328-A376-EF27229A3597}" srcId="{ADFFAEF2-99D9-411B-9421-7A0430379C7B}" destId="{B311D943-9CA1-4B63-8D78-9BCB42B0C60A}" srcOrd="1" destOrd="0" parTransId="{CDAAB028-7EF3-4783-9312-256E3A9B8C99}" sibTransId="{95ECD926-4528-46E0-B31C-7484A6BF1A42}"/>
    <dgm:cxn modelId="{78D6AF45-D73D-413B-AB12-657BAA99967E}" srcId="{0B9C4277-7DF3-4FB0-BACF-7E823A04D90C}" destId="{3E90AFE6-AB73-4894-87E3-FD51F6CAD429}" srcOrd="0" destOrd="0" parTransId="{7E7058C4-22B3-44B0-BC16-2DED93CB5234}" sibTransId="{2BDF0A80-2232-4AC8-B9B7-145E75E4FBEE}"/>
    <dgm:cxn modelId="{E99CF194-1D58-4D1F-9239-8E8547936DB0}" srcId="{BFE4B528-AEE5-4C80-A9A4-2C95B0BCB110}" destId="{0B9C4277-7DF3-4FB0-BACF-7E823A04D90C}" srcOrd="1" destOrd="0" parTransId="{1CD39B49-B4F8-426C-A027-9996CA285526}" sibTransId="{702BDCCF-8B70-4FDB-A252-1E8B1DAFA6A3}"/>
    <dgm:cxn modelId="{0BA0A296-B04E-4C74-BE50-98AC8C711AD2}" type="presOf" srcId="{BFE4B528-AEE5-4C80-A9A4-2C95B0BCB110}" destId="{93E07569-18A8-41CA-8B3F-7F2919BA8485}" srcOrd="0" destOrd="0" presId="urn:microsoft.com/office/officeart/2005/8/layout/vList2"/>
    <dgm:cxn modelId="{1F64CCB8-78C5-4F3A-842C-AE10C9C11ED5}" type="presOf" srcId="{79B94D53-6C1F-497C-A217-38F7B1C7A036}" destId="{D952F482-DA14-49B2-835F-BCC3533DA81F}" srcOrd="0" destOrd="1" presId="urn:microsoft.com/office/officeart/2005/8/layout/vList2"/>
    <dgm:cxn modelId="{6002F662-456E-4C77-BEC3-9E11B0142201}" srcId="{0B9C4277-7DF3-4FB0-BACF-7E823A04D90C}" destId="{79B94D53-6C1F-497C-A217-38F7B1C7A036}" srcOrd="1" destOrd="0" parTransId="{FA19B46B-C118-441E-B2C7-8C11332F3FBE}" sibTransId="{C1A91D33-17CF-46F7-A1D7-7ECC9D476D9A}"/>
    <dgm:cxn modelId="{7B08A8D0-F270-495D-A347-CA6B5929B802}" type="presOf" srcId="{3E90AFE6-AB73-4894-87E3-FD51F6CAD429}" destId="{D952F482-DA14-49B2-835F-BCC3533DA81F}" srcOrd="0" destOrd="0" presId="urn:microsoft.com/office/officeart/2005/8/layout/vList2"/>
    <dgm:cxn modelId="{26D6FC6B-620F-48E0-9E87-C264CCD6D9AA}" srcId="{BFE4B528-AEE5-4C80-A9A4-2C95B0BCB110}" destId="{ADFFAEF2-99D9-411B-9421-7A0430379C7B}" srcOrd="0" destOrd="0" parTransId="{0E9279BF-EA0B-4221-AF57-634535F5DC56}" sibTransId="{AC6122C5-79F5-475B-B2D0-AA1FE22581FC}"/>
    <dgm:cxn modelId="{FBF6E9E0-7D98-41A1-8DE8-3A55F9F42875}" type="presParOf" srcId="{93E07569-18A8-41CA-8B3F-7F2919BA8485}" destId="{8654B589-92AB-4B91-8978-CEDEE4914225}" srcOrd="0" destOrd="0" presId="urn:microsoft.com/office/officeart/2005/8/layout/vList2"/>
    <dgm:cxn modelId="{F38C414F-71E2-4E05-87FF-E31693FBC81F}" type="presParOf" srcId="{93E07569-18A8-41CA-8B3F-7F2919BA8485}" destId="{E12EEBC6-7BEE-4906-BD70-949282FE6875}" srcOrd="1" destOrd="0" presId="urn:microsoft.com/office/officeart/2005/8/layout/vList2"/>
    <dgm:cxn modelId="{C1A1E68C-1744-4DA2-9DF4-9FCD474971D9}" type="presParOf" srcId="{93E07569-18A8-41CA-8B3F-7F2919BA8485}" destId="{5B1E393E-4F2B-48F1-B9F8-42F64E105EBF}" srcOrd="2" destOrd="0" presId="urn:microsoft.com/office/officeart/2005/8/layout/vList2"/>
    <dgm:cxn modelId="{75FADAA4-08F2-415A-8CCD-5999B28FC706}" type="presParOf" srcId="{93E07569-18A8-41CA-8B3F-7F2919BA8485}" destId="{D952F482-DA14-49B2-835F-BCC3533DA81F}"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369E00B-EE26-44CC-B938-8C2998BEC002}"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778D923A-CD3E-44FD-B51E-EBF733275871}">
      <dgm:prSet phldrT="[テキスト]"/>
      <dgm:spPr/>
      <dgm:t>
        <a:bodyPr/>
        <a:lstStyle/>
        <a:p>
          <a:r>
            <a:rPr kumimoji="1" lang="ja-JP" altLang="en-US" dirty="0" smtClean="0"/>
            <a:t>権利の取引</a:t>
          </a:r>
          <a:endParaRPr kumimoji="1" lang="ja-JP" altLang="en-US" dirty="0"/>
        </a:p>
      </dgm:t>
    </dgm:pt>
    <dgm:pt modelId="{C6DD41C0-E8A7-42AC-A833-2F6732BA2A61}" type="parTrans" cxnId="{F41CB86D-F7D5-4624-B8E4-BC109F48F1D1}">
      <dgm:prSet/>
      <dgm:spPr/>
      <dgm:t>
        <a:bodyPr/>
        <a:lstStyle/>
        <a:p>
          <a:endParaRPr kumimoji="1" lang="ja-JP" altLang="en-US"/>
        </a:p>
      </dgm:t>
    </dgm:pt>
    <dgm:pt modelId="{AB856D0C-E587-4A41-AE9C-44FB21FC05E0}" type="sibTrans" cxnId="{F41CB86D-F7D5-4624-B8E4-BC109F48F1D1}">
      <dgm:prSet/>
      <dgm:spPr/>
      <dgm:t>
        <a:bodyPr/>
        <a:lstStyle/>
        <a:p>
          <a:endParaRPr kumimoji="1" lang="ja-JP" altLang="en-US"/>
        </a:p>
      </dgm:t>
    </dgm:pt>
    <dgm:pt modelId="{33BA4B31-F830-431A-BA71-4C795C1EF77F}">
      <dgm:prSet phldrT="[テキスト]"/>
      <dgm:spPr/>
      <dgm:t>
        <a:bodyPr/>
        <a:lstStyle/>
        <a:p>
          <a:r>
            <a:rPr kumimoji="1" lang="ja-JP" altLang="en-US" dirty="0" smtClean="0"/>
            <a:t>「財産権」規定は「物権」類似</a:t>
          </a:r>
          <a:endParaRPr kumimoji="1" lang="ja-JP" altLang="en-US" dirty="0"/>
        </a:p>
      </dgm:t>
    </dgm:pt>
    <dgm:pt modelId="{52936BE8-B651-4517-A0D9-6148194B06DC}" type="parTrans" cxnId="{A8736EA4-990C-4910-A1EB-AF7B88C2E430}">
      <dgm:prSet/>
      <dgm:spPr/>
      <dgm:t>
        <a:bodyPr/>
        <a:lstStyle/>
        <a:p>
          <a:endParaRPr kumimoji="1" lang="ja-JP" altLang="en-US"/>
        </a:p>
      </dgm:t>
    </dgm:pt>
    <dgm:pt modelId="{B73DE54B-9DED-463A-9D55-00A8C0404282}" type="sibTrans" cxnId="{A8736EA4-990C-4910-A1EB-AF7B88C2E430}">
      <dgm:prSet/>
      <dgm:spPr/>
      <dgm:t>
        <a:bodyPr/>
        <a:lstStyle/>
        <a:p>
          <a:endParaRPr kumimoji="1" lang="ja-JP" altLang="en-US"/>
        </a:p>
      </dgm:t>
    </dgm:pt>
    <dgm:pt modelId="{EA02C7FD-A3DD-4F55-BCF6-4EFD6F191202}">
      <dgm:prSet phldrT="[テキスト]"/>
      <dgm:spPr/>
      <dgm:t>
        <a:bodyPr/>
        <a:lstStyle/>
        <a:p>
          <a:r>
            <a:rPr kumimoji="1" lang="ja-JP" altLang="en-US" dirty="0" smtClean="0"/>
            <a:t>著作者人格権</a:t>
          </a:r>
          <a:endParaRPr kumimoji="1" lang="ja-JP" altLang="en-US" dirty="0"/>
        </a:p>
      </dgm:t>
    </dgm:pt>
    <dgm:pt modelId="{9D8E7DB2-0905-473C-B75B-53CDFA8AA906}" type="parTrans" cxnId="{371B227F-1350-4A2A-B058-364A7AD4E8E5}">
      <dgm:prSet/>
      <dgm:spPr/>
      <dgm:t>
        <a:bodyPr/>
        <a:lstStyle/>
        <a:p>
          <a:endParaRPr kumimoji="1" lang="ja-JP" altLang="en-US"/>
        </a:p>
      </dgm:t>
    </dgm:pt>
    <dgm:pt modelId="{20A47F68-DD7E-478A-83B7-AA5D6E8539F3}" type="sibTrans" cxnId="{371B227F-1350-4A2A-B058-364A7AD4E8E5}">
      <dgm:prSet/>
      <dgm:spPr/>
      <dgm:t>
        <a:bodyPr/>
        <a:lstStyle/>
        <a:p>
          <a:endParaRPr kumimoji="1" lang="ja-JP" altLang="en-US"/>
        </a:p>
      </dgm:t>
    </dgm:pt>
    <dgm:pt modelId="{EDC280F9-96FE-4424-B169-9829B9CBDDE3}">
      <dgm:prSet phldrT="[テキスト]"/>
      <dgm:spPr/>
      <dgm:t>
        <a:bodyPr/>
        <a:lstStyle/>
        <a:p>
          <a:r>
            <a:rPr kumimoji="1" lang="ja-JP" altLang="en-US" dirty="0" smtClean="0"/>
            <a:t>譲渡不可能な権利</a:t>
          </a:r>
          <a:endParaRPr kumimoji="1" lang="ja-JP" altLang="en-US" dirty="0"/>
        </a:p>
      </dgm:t>
    </dgm:pt>
    <dgm:pt modelId="{A6D9368B-9FBC-46B6-A041-68A885E0C8B0}" type="parTrans" cxnId="{638C2B5B-E3A8-4173-9AB5-F2956E2A198B}">
      <dgm:prSet/>
      <dgm:spPr/>
      <dgm:t>
        <a:bodyPr/>
        <a:lstStyle/>
        <a:p>
          <a:endParaRPr kumimoji="1" lang="ja-JP" altLang="en-US"/>
        </a:p>
      </dgm:t>
    </dgm:pt>
    <dgm:pt modelId="{98834D46-F1D2-4385-9397-42E0190E140A}" type="sibTrans" cxnId="{638C2B5B-E3A8-4173-9AB5-F2956E2A198B}">
      <dgm:prSet/>
      <dgm:spPr/>
      <dgm:t>
        <a:bodyPr/>
        <a:lstStyle/>
        <a:p>
          <a:endParaRPr kumimoji="1" lang="ja-JP" altLang="en-US"/>
        </a:p>
      </dgm:t>
    </dgm:pt>
    <dgm:pt modelId="{3599E2AE-98BF-44D3-9655-29B563479995}">
      <dgm:prSet phldrT="[テキスト]"/>
      <dgm:spPr/>
      <dgm:t>
        <a:bodyPr/>
        <a:lstStyle/>
        <a:p>
          <a:r>
            <a:rPr kumimoji="1" lang="ja-JP" altLang="en-US" dirty="0" smtClean="0"/>
            <a:t>「権利譲渡」「信託的譲渡」「ライセンス（利用許諾）」</a:t>
          </a:r>
          <a:endParaRPr kumimoji="1" lang="ja-JP" altLang="en-US" dirty="0"/>
        </a:p>
      </dgm:t>
    </dgm:pt>
    <dgm:pt modelId="{7AAFA678-4968-437E-8564-03E1499020F5}" type="parTrans" cxnId="{5D0A8EE2-085F-429B-B5E8-38F3F44B47FD}">
      <dgm:prSet/>
      <dgm:spPr/>
    </dgm:pt>
    <dgm:pt modelId="{BF4594B2-EE65-41A2-96C9-9357BA07C264}" type="sibTrans" cxnId="{5D0A8EE2-085F-429B-B5E8-38F3F44B47FD}">
      <dgm:prSet/>
      <dgm:spPr/>
    </dgm:pt>
    <dgm:pt modelId="{080C1A77-C930-4568-8247-FBAE40683C69}">
      <dgm:prSet phldrT="[テキスト]"/>
      <dgm:spPr/>
      <dgm:t>
        <a:bodyPr/>
        <a:lstStyle/>
        <a:p>
          <a:r>
            <a:rPr kumimoji="1" lang="ja-JP" altLang="en-US" dirty="0" smtClean="0"/>
            <a:t>「人格権不行使特約」</a:t>
          </a:r>
          <a:endParaRPr kumimoji="1" lang="ja-JP" altLang="en-US" dirty="0"/>
        </a:p>
      </dgm:t>
    </dgm:pt>
    <dgm:pt modelId="{547A3454-8286-43CA-BDE8-5A36419C58FE}" type="parTrans" cxnId="{86B586BA-3652-4F2C-8B85-9C484B920DB7}">
      <dgm:prSet/>
      <dgm:spPr/>
    </dgm:pt>
    <dgm:pt modelId="{031A71D3-95C0-4159-B5B6-E7844CB49CA3}" type="sibTrans" cxnId="{86B586BA-3652-4F2C-8B85-9C484B920DB7}">
      <dgm:prSet/>
      <dgm:spPr/>
    </dgm:pt>
    <dgm:pt modelId="{A3814828-1DCC-4334-A034-DF16DACF6294}" type="pres">
      <dgm:prSet presAssocID="{0369E00B-EE26-44CC-B938-8C2998BEC002}" presName="linear" presStyleCnt="0">
        <dgm:presLayoutVars>
          <dgm:animLvl val="lvl"/>
          <dgm:resizeHandles val="exact"/>
        </dgm:presLayoutVars>
      </dgm:prSet>
      <dgm:spPr/>
      <dgm:t>
        <a:bodyPr/>
        <a:lstStyle/>
        <a:p>
          <a:endParaRPr kumimoji="1" lang="ja-JP" altLang="en-US"/>
        </a:p>
      </dgm:t>
    </dgm:pt>
    <dgm:pt modelId="{F37AF7B2-037F-47BA-AA9D-571A78C735BD}" type="pres">
      <dgm:prSet presAssocID="{778D923A-CD3E-44FD-B51E-EBF733275871}" presName="parentText" presStyleLbl="node1" presStyleIdx="0" presStyleCnt="2">
        <dgm:presLayoutVars>
          <dgm:chMax val="0"/>
          <dgm:bulletEnabled val="1"/>
        </dgm:presLayoutVars>
      </dgm:prSet>
      <dgm:spPr/>
      <dgm:t>
        <a:bodyPr/>
        <a:lstStyle/>
        <a:p>
          <a:endParaRPr kumimoji="1" lang="ja-JP" altLang="en-US"/>
        </a:p>
      </dgm:t>
    </dgm:pt>
    <dgm:pt modelId="{4C615026-74E5-4623-9EA2-AB654342A7B5}" type="pres">
      <dgm:prSet presAssocID="{778D923A-CD3E-44FD-B51E-EBF733275871}" presName="childText" presStyleLbl="revTx" presStyleIdx="0" presStyleCnt="2">
        <dgm:presLayoutVars>
          <dgm:bulletEnabled val="1"/>
        </dgm:presLayoutVars>
      </dgm:prSet>
      <dgm:spPr/>
      <dgm:t>
        <a:bodyPr/>
        <a:lstStyle/>
        <a:p>
          <a:endParaRPr kumimoji="1" lang="ja-JP" altLang="en-US"/>
        </a:p>
      </dgm:t>
    </dgm:pt>
    <dgm:pt modelId="{1EFBAB31-4ECF-46B6-90D5-83C99EE35FCB}" type="pres">
      <dgm:prSet presAssocID="{EA02C7FD-A3DD-4F55-BCF6-4EFD6F191202}" presName="parentText" presStyleLbl="node1" presStyleIdx="1" presStyleCnt="2">
        <dgm:presLayoutVars>
          <dgm:chMax val="0"/>
          <dgm:bulletEnabled val="1"/>
        </dgm:presLayoutVars>
      </dgm:prSet>
      <dgm:spPr/>
      <dgm:t>
        <a:bodyPr/>
        <a:lstStyle/>
        <a:p>
          <a:endParaRPr kumimoji="1" lang="ja-JP" altLang="en-US"/>
        </a:p>
      </dgm:t>
    </dgm:pt>
    <dgm:pt modelId="{3C24EEB1-717A-4E98-9E91-891130A8A925}" type="pres">
      <dgm:prSet presAssocID="{EA02C7FD-A3DD-4F55-BCF6-4EFD6F191202}" presName="childText" presStyleLbl="revTx" presStyleIdx="1" presStyleCnt="2">
        <dgm:presLayoutVars>
          <dgm:bulletEnabled val="1"/>
        </dgm:presLayoutVars>
      </dgm:prSet>
      <dgm:spPr/>
      <dgm:t>
        <a:bodyPr/>
        <a:lstStyle/>
        <a:p>
          <a:endParaRPr kumimoji="1" lang="ja-JP" altLang="en-US"/>
        </a:p>
      </dgm:t>
    </dgm:pt>
  </dgm:ptLst>
  <dgm:cxnLst>
    <dgm:cxn modelId="{86B586BA-3652-4F2C-8B85-9C484B920DB7}" srcId="{EA02C7FD-A3DD-4F55-BCF6-4EFD6F191202}" destId="{080C1A77-C930-4568-8247-FBAE40683C69}" srcOrd="1" destOrd="0" parTransId="{547A3454-8286-43CA-BDE8-5A36419C58FE}" sibTransId="{031A71D3-95C0-4159-B5B6-E7844CB49CA3}"/>
    <dgm:cxn modelId="{C9AF65FF-29DB-4DA6-A02F-6682028F18D5}" type="presOf" srcId="{EA02C7FD-A3DD-4F55-BCF6-4EFD6F191202}" destId="{1EFBAB31-4ECF-46B6-90D5-83C99EE35FCB}" srcOrd="0" destOrd="0" presId="urn:microsoft.com/office/officeart/2005/8/layout/vList2"/>
    <dgm:cxn modelId="{A8736EA4-990C-4910-A1EB-AF7B88C2E430}" srcId="{778D923A-CD3E-44FD-B51E-EBF733275871}" destId="{33BA4B31-F830-431A-BA71-4C795C1EF77F}" srcOrd="0" destOrd="0" parTransId="{52936BE8-B651-4517-A0D9-6148194B06DC}" sibTransId="{B73DE54B-9DED-463A-9D55-00A8C0404282}"/>
    <dgm:cxn modelId="{1B5A5DB3-5F55-4CA5-8F12-82AF6AD234CA}" type="presOf" srcId="{3599E2AE-98BF-44D3-9655-29B563479995}" destId="{4C615026-74E5-4623-9EA2-AB654342A7B5}" srcOrd="0" destOrd="1" presId="urn:microsoft.com/office/officeart/2005/8/layout/vList2"/>
    <dgm:cxn modelId="{F41CB86D-F7D5-4624-B8E4-BC109F48F1D1}" srcId="{0369E00B-EE26-44CC-B938-8C2998BEC002}" destId="{778D923A-CD3E-44FD-B51E-EBF733275871}" srcOrd="0" destOrd="0" parTransId="{C6DD41C0-E8A7-42AC-A833-2F6732BA2A61}" sibTransId="{AB856D0C-E587-4A41-AE9C-44FB21FC05E0}"/>
    <dgm:cxn modelId="{5D0A8EE2-085F-429B-B5E8-38F3F44B47FD}" srcId="{778D923A-CD3E-44FD-B51E-EBF733275871}" destId="{3599E2AE-98BF-44D3-9655-29B563479995}" srcOrd="1" destOrd="0" parTransId="{7AAFA678-4968-437E-8564-03E1499020F5}" sibTransId="{BF4594B2-EE65-41A2-96C9-9357BA07C264}"/>
    <dgm:cxn modelId="{02A80D72-5D07-4E64-9584-F37FE26F408D}" type="presOf" srcId="{080C1A77-C930-4568-8247-FBAE40683C69}" destId="{3C24EEB1-717A-4E98-9E91-891130A8A925}" srcOrd="0" destOrd="1" presId="urn:microsoft.com/office/officeart/2005/8/layout/vList2"/>
    <dgm:cxn modelId="{F309D168-01E0-4489-A1D9-570A723745FC}" type="presOf" srcId="{0369E00B-EE26-44CC-B938-8C2998BEC002}" destId="{A3814828-1DCC-4334-A034-DF16DACF6294}" srcOrd="0" destOrd="0" presId="urn:microsoft.com/office/officeart/2005/8/layout/vList2"/>
    <dgm:cxn modelId="{59903281-431F-4B1F-835F-37A0C9AA97BC}" type="presOf" srcId="{33BA4B31-F830-431A-BA71-4C795C1EF77F}" destId="{4C615026-74E5-4623-9EA2-AB654342A7B5}" srcOrd="0" destOrd="0" presId="urn:microsoft.com/office/officeart/2005/8/layout/vList2"/>
    <dgm:cxn modelId="{371B227F-1350-4A2A-B058-364A7AD4E8E5}" srcId="{0369E00B-EE26-44CC-B938-8C2998BEC002}" destId="{EA02C7FD-A3DD-4F55-BCF6-4EFD6F191202}" srcOrd="1" destOrd="0" parTransId="{9D8E7DB2-0905-473C-B75B-53CDFA8AA906}" sibTransId="{20A47F68-DD7E-478A-83B7-AA5D6E8539F3}"/>
    <dgm:cxn modelId="{B94B3192-9A93-4DBE-A119-A05F53206A39}" type="presOf" srcId="{778D923A-CD3E-44FD-B51E-EBF733275871}" destId="{F37AF7B2-037F-47BA-AA9D-571A78C735BD}" srcOrd="0" destOrd="0" presId="urn:microsoft.com/office/officeart/2005/8/layout/vList2"/>
    <dgm:cxn modelId="{638C2B5B-E3A8-4173-9AB5-F2956E2A198B}" srcId="{EA02C7FD-A3DD-4F55-BCF6-4EFD6F191202}" destId="{EDC280F9-96FE-4424-B169-9829B9CBDDE3}" srcOrd="0" destOrd="0" parTransId="{A6D9368B-9FBC-46B6-A041-68A885E0C8B0}" sibTransId="{98834D46-F1D2-4385-9397-42E0190E140A}"/>
    <dgm:cxn modelId="{E2369F37-0242-4744-BC8B-B0AB77130F8D}" type="presOf" srcId="{EDC280F9-96FE-4424-B169-9829B9CBDDE3}" destId="{3C24EEB1-717A-4E98-9E91-891130A8A925}" srcOrd="0" destOrd="0" presId="urn:microsoft.com/office/officeart/2005/8/layout/vList2"/>
    <dgm:cxn modelId="{7ACFE205-07C7-4272-8C4D-6D3F2494AB9B}" type="presParOf" srcId="{A3814828-1DCC-4334-A034-DF16DACF6294}" destId="{F37AF7B2-037F-47BA-AA9D-571A78C735BD}" srcOrd="0" destOrd="0" presId="urn:microsoft.com/office/officeart/2005/8/layout/vList2"/>
    <dgm:cxn modelId="{5D3ED146-52F2-4CC8-9FB7-61F44F217AF8}" type="presParOf" srcId="{A3814828-1DCC-4334-A034-DF16DACF6294}" destId="{4C615026-74E5-4623-9EA2-AB654342A7B5}" srcOrd="1" destOrd="0" presId="urn:microsoft.com/office/officeart/2005/8/layout/vList2"/>
    <dgm:cxn modelId="{0F791CBC-6B7A-493C-A28A-811ADC41F0A8}" type="presParOf" srcId="{A3814828-1DCC-4334-A034-DF16DACF6294}" destId="{1EFBAB31-4ECF-46B6-90D5-83C99EE35FCB}" srcOrd="2" destOrd="0" presId="urn:microsoft.com/office/officeart/2005/8/layout/vList2"/>
    <dgm:cxn modelId="{4B7B8D47-A9C9-4EF3-83EC-1BED166EBECC}" type="presParOf" srcId="{A3814828-1DCC-4334-A034-DF16DACF6294}" destId="{3C24EEB1-717A-4E98-9E91-891130A8A92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D3DEDF-CA50-4B00-A145-9504BA751AE2}">
      <dsp:nvSpPr>
        <dsp:cNvPr id="0" name=""/>
        <dsp:cNvSpPr/>
      </dsp:nvSpPr>
      <dsp:spPr>
        <a:xfrm>
          <a:off x="0" y="0"/>
          <a:ext cx="6591300" cy="3778250"/>
        </a:xfrm>
        <a:prstGeom prst="roundRect">
          <a:avLst>
            <a:gd name="adj" fmla="val 8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2932342" numCol="1" spcCol="1270" anchor="t" anchorCtr="0">
          <a:noAutofit/>
        </a:bodyPr>
        <a:lstStyle/>
        <a:p>
          <a:pPr lvl="0" algn="l" defTabSz="488950">
            <a:lnSpc>
              <a:spcPct val="90000"/>
            </a:lnSpc>
            <a:spcBef>
              <a:spcPct val="0"/>
            </a:spcBef>
            <a:spcAft>
              <a:spcPct val="35000"/>
            </a:spcAft>
          </a:pPr>
          <a:r>
            <a:rPr kumimoji="1" lang="ja-JP" altLang="en-US" sz="1100" kern="1200" dirty="0" smtClean="0"/>
            <a:t>著作物が「公共の財産」ともなることにより、著作者の権利に優先して保護することが妥当な利用</a:t>
          </a:r>
          <a:endParaRPr kumimoji="1" lang="ja-JP" altLang="en-US" sz="1100" kern="1200" dirty="0"/>
        </a:p>
      </dsp:txBody>
      <dsp:txXfrm>
        <a:off x="94062" y="94062"/>
        <a:ext cx="6403176" cy="3590126"/>
      </dsp:txXfrm>
    </dsp:sp>
    <dsp:sp modelId="{54B2B944-F7E9-463E-8C9E-FE2B47A30B1E}">
      <dsp:nvSpPr>
        <dsp:cNvPr id="0" name=""/>
        <dsp:cNvSpPr/>
      </dsp:nvSpPr>
      <dsp:spPr>
        <a:xfrm>
          <a:off x="164782" y="944562"/>
          <a:ext cx="988695" cy="1297851"/>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「著作権制限規定」</a:t>
          </a:r>
          <a:endParaRPr kumimoji="1" lang="ja-JP" altLang="en-US" sz="1000" kern="1200" dirty="0"/>
        </a:p>
      </dsp:txBody>
      <dsp:txXfrm>
        <a:off x="195188" y="974968"/>
        <a:ext cx="927883" cy="1237039"/>
      </dsp:txXfrm>
    </dsp:sp>
    <dsp:sp modelId="{88434CF9-0676-4F7A-9938-3153B720B540}">
      <dsp:nvSpPr>
        <dsp:cNvPr id="0" name=""/>
        <dsp:cNvSpPr/>
      </dsp:nvSpPr>
      <dsp:spPr>
        <a:xfrm>
          <a:off x="164782" y="2290931"/>
          <a:ext cx="988695" cy="1297851"/>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「保護期間」</a:t>
          </a:r>
          <a:endParaRPr kumimoji="1" lang="ja-JP" altLang="en-US" sz="1000" kern="1200" dirty="0"/>
        </a:p>
      </dsp:txBody>
      <dsp:txXfrm>
        <a:off x="195188" y="2321337"/>
        <a:ext cx="927883" cy="1237039"/>
      </dsp:txXfrm>
    </dsp:sp>
    <dsp:sp modelId="{9A5D612A-BBD7-4D38-AA84-C212E798FD1F}">
      <dsp:nvSpPr>
        <dsp:cNvPr id="0" name=""/>
        <dsp:cNvSpPr/>
      </dsp:nvSpPr>
      <dsp:spPr>
        <a:xfrm>
          <a:off x="1318260" y="944562"/>
          <a:ext cx="5108257" cy="2644775"/>
        </a:xfrm>
        <a:prstGeom prst="roundRect">
          <a:avLst>
            <a:gd name="adj" fmla="val 10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1679432" numCol="1" spcCol="1270" anchor="t" anchorCtr="0">
          <a:noAutofit/>
        </a:bodyPr>
        <a:lstStyle/>
        <a:p>
          <a:pPr lvl="0" algn="l" defTabSz="488950">
            <a:lnSpc>
              <a:spcPct val="90000"/>
            </a:lnSpc>
            <a:spcBef>
              <a:spcPct val="0"/>
            </a:spcBef>
            <a:spcAft>
              <a:spcPct val="35000"/>
            </a:spcAft>
          </a:pPr>
          <a:r>
            <a:rPr kumimoji="1" lang="ja-JP" altLang="en-US" sz="1100" kern="1200" dirty="0" smtClean="0"/>
            <a:t>著作物の利用による経済的利益を著作者側に還元することが創作行為のインセンティブとなる「財産権」的要素</a:t>
          </a:r>
          <a:endParaRPr kumimoji="1" lang="ja-JP" altLang="en-US" sz="1100" kern="1200" dirty="0"/>
        </a:p>
      </dsp:txBody>
      <dsp:txXfrm>
        <a:off x="1399596" y="1025898"/>
        <a:ext cx="4945585" cy="2482103"/>
      </dsp:txXfrm>
    </dsp:sp>
    <dsp:sp modelId="{60C8A927-246F-4FB2-9C2F-AEAA4944661D}">
      <dsp:nvSpPr>
        <dsp:cNvPr id="0" name=""/>
        <dsp:cNvSpPr/>
      </dsp:nvSpPr>
      <dsp:spPr>
        <a:xfrm>
          <a:off x="1445966" y="1870233"/>
          <a:ext cx="1021651" cy="735868"/>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「複製権」</a:t>
          </a:r>
          <a:endParaRPr kumimoji="1" lang="en-US" altLang="ja-JP" sz="1000" kern="1200" dirty="0" smtClean="0"/>
        </a:p>
        <a:p>
          <a:pPr lvl="0" algn="ctr" defTabSz="444500">
            <a:lnSpc>
              <a:spcPct val="90000"/>
            </a:lnSpc>
            <a:spcBef>
              <a:spcPct val="0"/>
            </a:spcBef>
            <a:spcAft>
              <a:spcPct val="35000"/>
            </a:spcAft>
          </a:pPr>
          <a:r>
            <a:rPr kumimoji="1" lang="ja-JP" altLang="en-US" sz="1000" kern="1200" dirty="0" smtClean="0"/>
            <a:t>「送信権」</a:t>
          </a:r>
          <a:endParaRPr kumimoji="1" lang="ja-JP" altLang="en-US" sz="1000" kern="1200" dirty="0"/>
        </a:p>
      </dsp:txBody>
      <dsp:txXfrm>
        <a:off x="1468596" y="1892863"/>
        <a:ext cx="976391" cy="690608"/>
      </dsp:txXfrm>
    </dsp:sp>
    <dsp:sp modelId="{D2B61A68-B8CF-4928-8448-21FB2E11F944}">
      <dsp:nvSpPr>
        <dsp:cNvPr id="0" name=""/>
        <dsp:cNvSpPr/>
      </dsp:nvSpPr>
      <dsp:spPr>
        <a:xfrm>
          <a:off x="1445966" y="2653943"/>
          <a:ext cx="1021651" cy="735868"/>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「著作隣接権」</a:t>
          </a:r>
          <a:endParaRPr kumimoji="1" lang="ja-JP" altLang="en-US" sz="1000" kern="1200" dirty="0"/>
        </a:p>
      </dsp:txBody>
      <dsp:txXfrm>
        <a:off x="1468596" y="2676573"/>
        <a:ext cx="976391" cy="690608"/>
      </dsp:txXfrm>
    </dsp:sp>
    <dsp:sp modelId="{C53EE914-C6B8-415F-8AF5-D5865DEE8A21}">
      <dsp:nvSpPr>
        <dsp:cNvPr id="0" name=""/>
        <dsp:cNvSpPr/>
      </dsp:nvSpPr>
      <dsp:spPr>
        <a:xfrm>
          <a:off x="2603563" y="1889125"/>
          <a:ext cx="3658171" cy="1511300"/>
        </a:xfrm>
        <a:prstGeom prst="roundRect">
          <a:avLst>
            <a:gd name="adj" fmla="val 105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853045" numCol="1" spcCol="1270" anchor="t" anchorCtr="0">
          <a:noAutofit/>
        </a:bodyPr>
        <a:lstStyle/>
        <a:p>
          <a:pPr lvl="0" algn="l" defTabSz="488950">
            <a:lnSpc>
              <a:spcPct val="90000"/>
            </a:lnSpc>
            <a:spcBef>
              <a:spcPct val="0"/>
            </a:spcBef>
            <a:spcAft>
              <a:spcPct val="35000"/>
            </a:spcAft>
          </a:pPr>
          <a:r>
            <a:rPr kumimoji="1" lang="ja-JP" altLang="en-US" sz="1100" kern="1200" dirty="0" smtClean="0"/>
            <a:t>人の精神的な営みであるから保護される「人格権」的要素</a:t>
          </a:r>
          <a:endParaRPr kumimoji="1" lang="ja-JP" altLang="en-US" sz="1100" kern="1200" dirty="0"/>
        </a:p>
      </dsp:txBody>
      <dsp:txXfrm>
        <a:off x="2650041" y="1935603"/>
        <a:ext cx="3565215" cy="1418344"/>
      </dsp:txXfrm>
    </dsp:sp>
    <dsp:sp modelId="{ACB21615-FCAF-4B7A-A018-08FD27EE6EA5}">
      <dsp:nvSpPr>
        <dsp:cNvPr id="0" name=""/>
        <dsp:cNvSpPr/>
      </dsp:nvSpPr>
      <dsp:spPr>
        <a:xfrm>
          <a:off x="2695017" y="2569210"/>
          <a:ext cx="1712177" cy="680085"/>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「同一性保持権」</a:t>
          </a:r>
          <a:endParaRPr kumimoji="1" lang="ja-JP" altLang="en-US" sz="1000" kern="1200" dirty="0"/>
        </a:p>
      </dsp:txBody>
      <dsp:txXfrm>
        <a:off x="2715932" y="2590125"/>
        <a:ext cx="1670347" cy="638255"/>
      </dsp:txXfrm>
    </dsp:sp>
    <dsp:sp modelId="{41B76793-EC27-4DF0-9F62-58AFF48AD7B6}">
      <dsp:nvSpPr>
        <dsp:cNvPr id="0" name=""/>
        <dsp:cNvSpPr/>
      </dsp:nvSpPr>
      <dsp:spPr>
        <a:xfrm>
          <a:off x="4455906" y="2569210"/>
          <a:ext cx="1712177" cy="680085"/>
        </a:xfrm>
        <a:prstGeom prst="roundRect">
          <a:avLst>
            <a:gd name="adj" fmla="val 105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kumimoji="1" lang="ja-JP" altLang="en-US" sz="1000" kern="1200" dirty="0" smtClean="0"/>
            <a:t>「公表権」</a:t>
          </a:r>
          <a:endParaRPr kumimoji="1" lang="en-US" altLang="ja-JP" sz="1000" kern="1200" dirty="0" smtClean="0"/>
        </a:p>
        <a:p>
          <a:pPr lvl="0" algn="ctr" defTabSz="444500">
            <a:lnSpc>
              <a:spcPct val="90000"/>
            </a:lnSpc>
            <a:spcBef>
              <a:spcPct val="0"/>
            </a:spcBef>
            <a:spcAft>
              <a:spcPct val="35000"/>
            </a:spcAft>
          </a:pPr>
          <a:r>
            <a:rPr kumimoji="1" lang="ja-JP" altLang="en-US" sz="1000" kern="1200" dirty="0" smtClean="0"/>
            <a:t>「氏名表示権」</a:t>
          </a:r>
          <a:endParaRPr kumimoji="1" lang="ja-JP" altLang="en-US" sz="1000" kern="1200" dirty="0"/>
        </a:p>
      </dsp:txBody>
      <dsp:txXfrm>
        <a:off x="4476821" y="2590125"/>
        <a:ext cx="1670347" cy="63825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5D7DB-AB1F-4787-8D49-9C4ABC7388FE}">
      <dsp:nvSpPr>
        <dsp:cNvPr id="0" name=""/>
        <dsp:cNvSpPr/>
      </dsp:nvSpPr>
      <dsp:spPr>
        <a:xfrm>
          <a:off x="0" y="223023"/>
          <a:ext cx="6591300" cy="6533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著作物の定義</a:t>
          </a:r>
          <a:endParaRPr kumimoji="1" lang="ja-JP" altLang="en-US" sz="1900" kern="1200" dirty="0"/>
        </a:p>
      </dsp:txBody>
      <dsp:txXfrm>
        <a:off x="31894" y="254917"/>
        <a:ext cx="6527512" cy="589565"/>
      </dsp:txXfrm>
    </dsp:sp>
    <dsp:sp modelId="{E630F5CB-297F-4BC6-AC5C-2EF3797C883F}">
      <dsp:nvSpPr>
        <dsp:cNvPr id="0" name=""/>
        <dsp:cNvSpPr/>
      </dsp:nvSpPr>
      <dsp:spPr>
        <a:xfrm>
          <a:off x="0" y="876377"/>
          <a:ext cx="6591300" cy="12192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t>「創作性のある表現」が保護される、というのが法の建前</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「表現」と「アイディア」→「原作」と「原案」</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「複製」か「二次的著作物」か「全く別の著作物」</a:t>
          </a:r>
          <a:endParaRPr kumimoji="1" lang="ja-JP" altLang="en-US" sz="1500" kern="1200" dirty="0"/>
        </a:p>
      </dsp:txBody>
      <dsp:txXfrm>
        <a:off x="0" y="876377"/>
        <a:ext cx="6591300" cy="1219230"/>
      </dsp:txXfrm>
    </dsp:sp>
    <dsp:sp modelId="{A7FC7ABA-30AB-4963-834D-416B6BCEDFE7}">
      <dsp:nvSpPr>
        <dsp:cNvPr id="0" name=""/>
        <dsp:cNvSpPr/>
      </dsp:nvSpPr>
      <dsp:spPr>
        <a:xfrm>
          <a:off x="0" y="2095607"/>
          <a:ext cx="6591300" cy="653353"/>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kumimoji="1" lang="ja-JP" altLang="en-US" sz="1900" kern="1200" dirty="0" smtClean="0"/>
            <a:t>著作者の認定</a:t>
          </a:r>
          <a:endParaRPr kumimoji="1" lang="ja-JP" altLang="en-US" sz="1900" kern="1200" dirty="0"/>
        </a:p>
      </dsp:txBody>
      <dsp:txXfrm>
        <a:off x="31894" y="2127501"/>
        <a:ext cx="6527512" cy="589565"/>
      </dsp:txXfrm>
    </dsp:sp>
    <dsp:sp modelId="{86FF5EEC-E3AA-4AD8-B825-CB84699146D8}">
      <dsp:nvSpPr>
        <dsp:cNvPr id="0" name=""/>
        <dsp:cNvSpPr/>
      </dsp:nvSpPr>
      <dsp:spPr>
        <a:xfrm>
          <a:off x="0" y="2748961"/>
          <a:ext cx="6591300" cy="80626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4130" rIns="135128" bIns="24130" numCol="1" spcCol="1270" anchor="t" anchorCtr="0">
          <a:noAutofit/>
        </a:bodyPr>
        <a:lstStyle/>
        <a:p>
          <a:pPr marL="114300" lvl="1" indent="-114300" algn="l" defTabSz="666750">
            <a:lnSpc>
              <a:spcPct val="90000"/>
            </a:lnSpc>
            <a:spcBef>
              <a:spcPct val="0"/>
            </a:spcBef>
            <a:spcAft>
              <a:spcPct val="20000"/>
            </a:spcAft>
            <a:buChar char="••"/>
          </a:pPr>
          <a:r>
            <a:rPr kumimoji="1" lang="ja-JP" altLang="en-US" sz="1500" kern="1200" dirty="0" smtClean="0"/>
            <a:t>誰が「創作行為」をしたか、という事実で認定</a:t>
          </a:r>
          <a:endParaRPr kumimoji="1" lang="ja-JP" altLang="en-US" sz="1500" kern="1200" dirty="0"/>
        </a:p>
        <a:p>
          <a:pPr marL="114300" lvl="1" indent="-114300" algn="l" defTabSz="666750">
            <a:lnSpc>
              <a:spcPct val="90000"/>
            </a:lnSpc>
            <a:spcBef>
              <a:spcPct val="0"/>
            </a:spcBef>
            <a:spcAft>
              <a:spcPct val="20000"/>
            </a:spcAft>
            <a:buChar char="••"/>
          </a:pPr>
          <a:r>
            <a:rPr kumimoji="1" lang="ja-JP" altLang="en-US" sz="1500" kern="1200" dirty="0" smtClean="0"/>
            <a:t>「編集著作」「職務著作」「共同著作」「映画の著作者と著作権者」</a:t>
          </a:r>
          <a:endParaRPr kumimoji="1" lang="ja-JP" altLang="en-US" sz="1500" kern="1200" dirty="0"/>
        </a:p>
      </dsp:txBody>
      <dsp:txXfrm>
        <a:off x="0" y="2748961"/>
        <a:ext cx="6591300" cy="8062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54B589-92AB-4B91-8978-CEDEE4914225}">
      <dsp:nvSpPr>
        <dsp:cNvPr id="0" name=""/>
        <dsp:cNvSpPr/>
      </dsp:nvSpPr>
      <dsp:spPr>
        <a:xfrm>
          <a:off x="0" y="45396"/>
          <a:ext cx="6591300" cy="82528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ja-JP" altLang="en-US" sz="2400" kern="1200" dirty="0" smtClean="0"/>
            <a:t>著作権の内容</a:t>
          </a:r>
          <a:endParaRPr kumimoji="1" lang="ja-JP" altLang="en-US" sz="2400" kern="1200" dirty="0"/>
        </a:p>
      </dsp:txBody>
      <dsp:txXfrm>
        <a:off x="40287" y="85683"/>
        <a:ext cx="6510726" cy="744714"/>
      </dsp:txXfrm>
    </dsp:sp>
    <dsp:sp modelId="{E12EEBC6-7BEE-4906-BD70-949282FE6875}">
      <dsp:nvSpPr>
        <dsp:cNvPr id="0" name=""/>
        <dsp:cNvSpPr/>
      </dsp:nvSpPr>
      <dsp:spPr>
        <a:xfrm>
          <a:off x="0" y="870684"/>
          <a:ext cx="6591300" cy="1018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30480" rIns="170688" bIns="30480" numCol="1" spcCol="1270" anchor="t" anchorCtr="0">
          <a:noAutofit/>
        </a:bodyPr>
        <a:lstStyle/>
        <a:p>
          <a:pPr marL="171450" lvl="1" indent="-171450" algn="l" defTabSz="844550">
            <a:lnSpc>
              <a:spcPct val="90000"/>
            </a:lnSpc>
            <a:spcBef>
              <a:spcPct val="0"/>
            </a:spcBef>
            <a:spcAft>
              <a:spcPct val="20000"/>
            </a:spcAft>
            <a:buChar char="••"/>
          </a:pPr>
          <a:r>
            <a:rPr kumimoji="1" lang="ja-JP" altLang="en-US" sz="1900" kern="1200" dirty="0" smtClean="0"/>
            <a:t>著作権は「支分権」の束</a:t>
          </a:r>
          <a:endParaRPr kumimoji="1" lang="ja-JP" altLang="en-US" sz="1900" kern="1200" dirty="0"/>
        </a:p>
        <a:p>
          <a:pPr marL="171450" lvl="1" indent="-171450" algn="l" defTabSz="844550">
            <a:lnSpc>
              <a:spcPct val="90000"/>
            </a:lnSpc>
            <a:spcBef>
              <a:spcPct val="0"/>
            </a:spcBef>
            <a:spcAft>
              <a:spcPct val="20000"/>
            </a:spcAft>
            <a:buChar char="••"/>
          </a:pPr>
          <a:r>
            <a:rPr kumimoji="1" lang="ja-JP" altLang="en-US" sz="1900" kern="1200" dirty="0" smtClean="0"/>
            <a:t>「複製権」「公衆送信権」「翻案権」</a:t>
          </a:r>
          <a:endParaRPr kumimoji="1" lang="ja-JP" altLang="en-US" sz="1900" kern="1200" dirty="0"/>
        </a:p>
      </dsp:txBody>
      <dsp:txXfrm>
        <a:off x="0" y="870684"/>
        <a:ext cx="6591300" cy="1018440"/>
      </dsp:txXfrm>
    </dsp:sp>
    <dsp:sp modelId="{5B1E393E-4F2B-48F1-B9F8-42F64E105EBF}">
      <dsp:nvSpPr>
        <dsp:cNvPr id="0" name=""/>
        <dsp:cNvSpPr/>
      </dsp:nvSpPr>
      <dsp:spPr>
        <a:xfrm>
          <a:off x="0" y="1889125"/>
          <a:ext cx="6591300" cy="825288"/>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kumimoji="1" lang="ja-JP" altLang="en-US" sz="2400" kern="1200" dirty="0" smtClean="0"/>
            <a:t>著作権の制限</a:t>
          </a:r>
          <a:endParaRPr kumimoji="1" lang="ja-JP" altLang="en-US" sz="2400" kern="1200" dirty="0"/>
        </a:p>
      </dsp:txBody>
      <dsp:txXfrm>
        <a:off x="40287" y="1929412"/>
        <a:ext cx="6510726" cy="744714"/>
      </dsp:txXfrm>
    </dsp:sp>
    <dsp:sp modelId="{D952F482-DA14-49B2-835F-BCC3533DA81F}">
      <dsp:nvSpPr>
        <dsp:cNvPr id="0" name=""/>
        <dsp:cNvSpPr/>
      </dsp:nvSpPr>
      <dsp:spPr>
        <a:xfrm>
          <a:off x="0" y="2714413"/>
          <a:ext cx="6591300" cy="1018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30480" rIns="170688" bIns="30480" numCol="1" spcCol="1270" anchor="t" anchorCtr="0">
          <a:noAutofit/>
        </a:bodyPr>
        <a:lstStyle/>
        <a:p>
          <a:pPr marL="171450" lvl="1" indent="-171450" algn="l" defTabSz="844550">
            <a:lnSpc>
              <a:spcPct val="90000"/>
            </a:lnSpc>
            <a:spcBef>
              <a:spcPct val="0"/>
            </a:spcBef>
            <a:spcAft>
              <a:spcPct val="20000"/>
            </a:spcAft>
            <a:buChar char="••"/>
          </a:pPr>
          <a:r>
            <a:rPr kumimoji="1" lang="ja-JP" altLang="en-US" sz="1900" kern="1200" dirty="0" smtClean="0"/>
            <a:t>「制限規定」は個別列挙</a:t>
          </a:r>
          <a:endParaRPr kumimoji="1" lang="ja-JP" altLang="en-US" sz="1900" kern="1200" dirty="0"/>
        </a:p>
        <a:p>
          <a:pPr marL="171450" lvl="1" indent="-171450" algn="l" defTabSz="844550">
            <a:lnSpc>
              <a:spcPct val="90000"/>
            </a:lnSpc>
            <a:spcBef>
              <a:spcPct val="0"/>
            </a:spcBef>
            <a:spcAft>
              <a:spcPct val="20000"/>
            </a:spcAft>
            <a:buChar char="••"/>
          </a:pPr>
          <a:r>
            <a:rPr kumimoji="1" lang="ja-JP" altLang="en-US" sz="1900" kern="1200" dirty="0" smtClean="0"/>
            <a:t>平成２１年・２４年改正</a:t>
          </a:r>
          <a:endParaRPr kumimoji="1" lang="ja-JP" altLang="en-US" sz="1900" kern="1200" dirty="0"/>
        </a:p>
      </dsp:txBody>
      <dsp:txXfrm>
        <a:off x="0" y="2714413"/>
        <a:ext cx="6591300" cy="10184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7AF7B2-037F-47BA-AA9D-571A78C735BD}">
      <dsp:nvSpPr>
        <dsp:cNvPr id="0" name=""/>
        <dsp:cNvSpPr/>
      </dsp:nvSpPr>
      <dsp:spPr>
        <a:xfrm>
          <a:off x="0" y="146023"/>
          <a:ext cx="6591300" cy="79090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kumimoji="1" lang="ja-JP" altLang="en-US" sz="2300" kern="1200" dirty="0" smtClean="0"/>
            <a:t>権利の取引</a:t>
          </a:r>
          <a:endParaRPr kumimoji="1" lang="ja-JP" altLang="en-US" sz="2300" kern="1200" dirty="0"/>
        </a:p>
      </dsp:txBody>
      <dsp:txXfrm>
        <a:off x="38609" y="184632"/>
        <a:ext cx="6514082" cy="713683"/>
      </dsp:txXfrm>
    </dsp:sp>
    <dsp:sp modelId="{4C615026-74E5-4623-9EA2-AB654342A7B5}">
      <dsp:nvSpPr>
        <dsp:cNvPr id="0" name=""/>
        <dsp:cNvSpPr/>
      </dsp:nvSpPr>
      <dsp:spPr>
        <a:xfrm>
          <a:off x="0" y="936924"/>
          <a:ext cx="6591300" cy="95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9210" rIns="163576" bIns="29210" numCol="1" spcCol="1270" anchor="t" anchorCtr="0">
          <a:noAutofit/>
        </a:bodyPr>
        <a:lstStyle/>
        <a:p>
          <a:pPr marL="171450" lvl="1" indent="-171450" algn="l" defTabSz="800100">
            <a:lnSpc>
              <a:spcPct val="90000"/>
            </a:lnSpc>
            <a:spcBef>
              <a:spcPct val="0"/>
            </a:spcBef>
            <a:spcAft>
              <a:spcPct val="20000"/>
            </a:spcAft>
            <a:buChar char="••"/>
          </a:pPr>
          <a:r>
            <a:rPr kumimoji="1" lang="ja-JP" altLang="en-US" sz="1800" kern="1200" dirty="0" smtClean="0"/>
            <a:t>「財産権」規定は「物権」類似</a:t>
          </a:r>
          <a:endParaRPr kumimoji="1" lang="ja-JP" altLang="en-US" sz="1800" kern="1200" dirty="0"/>
        </a:p>
        <a:p>
          <a:pPr marL="171450" lvl="1" indent="-171450" algn="l" defTabSz="800100">
            <a:lnSpc>
              <a:spcPct val="90000"/>
            </a:lnSpc>
            <a:spcBef>
              <a:spcPct val="0"/>
            </a:spcBef>
            <a:spcAft>
              <a:spcPct val="20000"/>
            </a:spcAft>
            <a:buChar char="••"/>
          </a:pPr>
          <a:r>
            <a:rPr kumimoji="1" lang="ja-JP" altLang="en-US" sz="1800" kern="1200" dirty="0" smtClean="0"/>
            <a:t>「権利譲渡」「信託的譲渡」「ライセンス（利用許諾）」</a:t>
          </a:r>
          <a:endParaRPr kumimoji="1" lang="ja-JP" altLang="en-US" sz="1800" kern="1200" dirty="0"/>
        </a:p>
      </dsp:txBody>
      <dsp:txXfrm>
        <a:off x="0" y="936924"/>
        <a:ext cx="6591300" cy="952200"/>
      </dsp:txXfrm>
    </dsp:sp>
    <dsp:sp modelId="{1EFBAB31-4ECF-46B6-90D5-83C99EE35FCB}">
      <dsp:nvSpPr>
        <dsp:cNvPr id="0" name=""/>
        <dsp:cNvSpPr/>
      </dsp:nvSpPr>
      <dsp:spPr>
        <a:xfrm>
          <a:off x="0" y="1889125"/>
          <a:ext cx="6591300" cy="790901"/>
        </a:xfrm>
        <a:prstGeom prst="roundRect">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a:lnSpc>
              <a:spcPct val="90000"/>
            </a:lnSpc>
            <a:spcBef>
              <a:spcPct val="0"/>
            </a:spcBef>
            <a:spcAft>
              <a:spcPct val="35000"/>
            </a:spcAft>
          </a:pPr>
          <a:r>
            <a:rPr kumimoji="1" lang="ja-JP" altLang="en-US" sz="2300" kern="1200" dirty="0" smtClean="0"/>
            <a:t>著作者人格権</a:t>
          </a:r>
          <a:endParaRPr kumimoji="1" lang="ja-JP" altLang="en-US" sz="2300" kern="1200" dirty="0"/>
        </a:p>
      </dsp:txBody>
      <dsp:txXfrm>
        <a:off x="38609" y="1927734"/>
        <a:ext cx="6514082" cy="713683"/>
      </dsp:txXfrm>
    </dsp:sp>
    <dsp:sp modelId="{3C24EEB1-717A-4E98-9E91-891130A8A925}">
      <dsp:nvSpPr>
        <dsp:cNvPr id="0" name=""/>
        <dsp:cNvSpPr/>
      </dsp:nvSpPr>
      <dsp:spPr>
        <a:xfrm>
          <a:off x="0" y="2680026"/>
          <a:ext cx="6591300" cy="952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9274" tIns="29210" rIns="163576" bIns="29210" numCol="1" spcCol="1270" anchor="t" anchorCtr="0">
          <a:noAutofit/>
        </a:bodyPr>
        <a:lstStyle/>
        <a:p>
          <a:pPr marL="171450" lvl="1" indent="-171450" algn="l" defTabSz="800100">
            <a:lnSpc>
              <a:spcPct val="90000"/>
            </a:lnSpc>
            <a:spcBef>
              <a:spcPct val="0"/>
            </a:spcBef>
            <a:spcAft>
              <a:spcPct val="20000"/>
            </a:spcAft>
            <a:buChar char="••"/>
          </a:pPr>
          <a:r>
            <a:rPr kumimoji="1" lang="ja-JP" altLang="en-US" sz="1800" kern="1200" dirty="0" smtClean="0"/>
            <a:t>譲渡不可能な権利</a:t>
          </a:r>
          <a:endParaRPr kumimoji="1" lang="ja-JP" altLang="en-US" sz="1800" kern="1200" dirty="0"/>
        </a:p>
        <a:p>
          <a:pPr marL="171450" lvl="1" indent="-171450" algn="l" defTabSz="800100">
            <a:lnSpc>
              <a:spcPct val="90000"/>
            </a:lnSpc>
            <a:spcBef>
              <a:spcPct val="0"/>
            </a:spcBef>
            <a:spcAft>
              <a:spcPct val="20000"/>
            </a:spcAft>
            <a:buChar char="••"/>
          </a:pPr>
          <a:r>
            <a:rPr kumimoji="1" lang="ja-JP" altLang="en-US" sz="1800" kern="1200" dirty="0" smtClean="0"/>
            <a:t>「人格権不行使特約」</a:t>
          </a:r>
          <a:endParaRPr kumimoji="1" lang="ja-JP" altLang="en-US" sz="1800" kern="1200" dirty="0"/>
        </a:p>
      </dsp:txBody>
      <dsp:txXfrm>
        <a:off x="0" y="2680026"/>
        <a:ext cx="6591300" cy="952200"/>
      </dsp:txXfrm>
    </dsp:sp>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079305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968417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49BF881-9ED4-467E-8CCD-FBD201A2E9DE}" type="slidenum">
              <a:rPr kumimoji="1" lang="ja-JP" altLang="en-US" smtClean="0"/>
              <a:pPr/>
              <a:t>‹#›</a:t>
            </a:fld>
            <a:endParaRPr kumimoji="1" lang="ja-JP" alt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9713682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ja-JP" altLang="en-US" smtClean="0"/>
              <a:t>マスター タイトルの書式設定</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5472646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302233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ja-JP" altLang="en-US" smtClean="0"/>
              <a:t>マスター タイトルの書式設定</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7788426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4413568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11233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758113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008166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2490580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714331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5596159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45356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02888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A73E88D-F3FB-4DA2-B7C9-34A9842B7D8E}" type="datetimeFigureOut">
              <a:rPr kumimoji="1" lang="ja-JP" altLang="en-US" smtClean="0"/>
              <a:pPr/>
              <a:t>2016/6/7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1108861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2A73E88D-F3FB-4DA2-B7C9-34A9842B7D8E}" type="datetimeFigureOut">
              <a:rPr kumimoji="1" lang="ja-JP" altLang="en-US" smtClean="0"/>
              <a:pPr/>
              <a:t>2016/6/7</a:t>
            </a:fld>
            <a:endParaRPr kumimoji="1" lang="ja-JP" alt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149BF881-9ED4-467E-8CCD-FBD201A2E9DE}" type="slidenum">
              <a:rPr kumimoji="1" lang="ja-JP" altLang="en-US" smtClean="0"/>
              <a:pPr/>
              <a:t>‹#›</a:t>
            </a:fld>
            <a:endParaRPr kumimoji="1" lang="ja-JP" altLang="en-US"/>
          </a:p>
        </p:txBody>
      </p:sp>
    </p:spTree>
    <p:extLst>
      <p:ext uri="{BB962C8B-B14F-4D97-AF65-F5344CB8AC3E}">
        <p14:creationId xmlns:p14="http://schemas.microsoft.com/office/powerpoint/2010/main" val="3600188292"/>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2" r:id="rId12"/>
    <p:sldLayoutId id="2147483733" r:id="rId13"/>
    <p:sldLayoutId id="2147483734" r:id="rId14"/>
    <p:sldLayoutId id="2147483735" r:id="rId15"/>
    <p:sldLayoutId id="2147483736"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hyperlink" Target="http://youga-law.jp/" TargetMode="External"/><Relationship Id="rId2" Type="http://schemas.openxmlformats.org/officeDocument/2006/relationships/hyperlink" Target="mailto:t-murase@youga-law.jp"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著作権入門セミナー</a:t>
            </a:r>
            <a:r>
              <a:rPr lang="en-US" altLang="ja-JP" dirty="0" smtClean="0"/>
              <a:t/>
            </a:r>
            <a:br>
              <a:rPr lang="en-US" altLang="ja-JP" dirty="0" smtClean="0"/>
            </a:br>
            <a:r>
              <a:rPr lang="ja-JP" altLang="en-US" sz="2100" dirty="0" smtClean="0"/>
              <a:t>第１回</a:t>
            </a:r>
            <a:r>
              <a:rPr lang="ja-JP" altLang="en-US" sz="2100" dirty="0"/>
              <a:t>　</a:t>
            </a:r>
            <a:r>
              <a:rPr lang="ja-JP" altLang="en-US" sz="2400" dirty="0" smtClean="0"/>
              <a:t>著作権制度の基礎</a:t>
            </a:r>
            <a:endParaRPr lang="ja-JP" altLang="en-US" sz="2400" dirty="0"/>
          </a:p>
        </p:txBody>
      </p:sp>
      <p:sp>
        <p:nvSpPr>
          <p:cNvPr id="3" name="サブタイトル 2"/>
          <p:cNvSpPr>
            <a:spLocks noGrp="1"/>
          </p:cNvSpPr>
          <p:nvPr>
            <p:ph type="subTitle" idx="1"/>
          </p:nvPr>
        </p:nvSpPr>
        <p:spPr>
          <a:xfrm>
            <a:off x="4216111" y="4533803"/>
            <a:ext cx="4412348" cy="1147427"/>
          </a:xfrm>
        </p:spPr>
        <p:txBody>
          <a:bodyPr>
            <a:normAutofit fontScale="92500" lnSpcReduction="20000"/>
          </a:bodyPr>
          <a:lstStyle/>
          <a:p>
            <a:endParaRPr kumimoji="1" lang="en-US" altLang="ja-JP" dirty="0" smtClean="0"/>
          </a:p>
          <a:p>
            <a:r>
              <a:rPr lang="ja-JP" altLang="en-US" sz="2400" dirty="0"/>
              <a:t>用賀法律事務所　弁護士</a:t>
            </a:r>
            <a:endParaRPr lang="en-US" altLang="ja-JP" sz="2400" dirty="0"/>
          </a:p>
          <a:p>
            <a:r>
              <a:rPr lang="ja-JP" altLang="en-US" sz="2400" dirty="0"/>
              <a:t>　村瀬　拓男</a:t>
            </a:r>
          </a:p>
        </p:txBody>
      </p:sp>
    </p:spTree>
    <p:extLst>
      <p:ext uri="{BB962C8B-B14F-4D97-AF65-F5344CB8AC3E}">
        <p14:creationId xmlns:p14="http://schemas.microsoft.com/office/powerpoint/2010/main" val="798600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著作権の知識はどこで必要か</a:t>
            </a:r>
            <a:endParaRPr kumimoji="1" lang="ja-JP" altLang="en-US" dirty="0"/>
          </a:p>
        </p:txBody>
      </p:sp>
      <p:sp>
        <p:nvSpPr>
          <p:cNvPr id="8" name="角丸四角形 7"/>
          <p:cNvSpPr/>
          <p:nvPr/>
        </p:nvSpPr>
        <p:spPr>
          <a:xfrm>
            <a:off x="1691680" y="162880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出版したい</a:t>
            </a:r>
            <a:endParaRPr kumimoji="1" lang="ja-JP" altLang="en-US" dirty="0"/>
          </a:p>
        </p:txBody>
      </p:sp>
      <p:sp>
        <p:nvSpPr>
          <p:cNvPr id="9" name="角丸四角形 8"/>
          <p:cNvSpPr/>
          <p:nvPr/>
        </p:nvSpPr>
        <p:spPr>
          <a:xfrm>
            <a:off x="4139952" y="162880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出版物の中で使いたい</a:t>
            </a:r>
            <a:endParaRPr kumimoji="1" lang="ja-JP" altLang="en-US" dirty="0"/>
          </a:p>
        </p:txBody>
      </p:sp>
      <p:sp>
        <p:nvSpPr>
          <p:cNvPr id="10" name="角丸四角形 9"/>
          <p:cNvSpPr/>
          <p:nvPr/>
        </p:nvSpPr>
        <p:spPr>
          <a:xfrm>
            <a:off x="6588224" y="1628800"/>
            <a:ext cx="151216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創作の参考にしたい</a:t>
            </a:r>
            <a:endParaRPr kumimoji="1" lang="ja-JP" altLang="en-US" dirty="0"/>
          </a:p>
        </p:txBody>
      </p:sp>
      <p:sp>
        <p:nvSpPr>
          <p:cNvPr id="11" name="角丸四角形 10"/>
          <p:cNvSpPr/>
          <p:nvPr/>
        </p:nvSpPr>
        <p:spPr>
          <a:xfrm>
            <a:off x="1691680" y="2996952"/>
            <a:ext cx="6480720" cy="7200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著作権はあるのか？　著作者・著作権者は誰か？</a:t>
            </a:r>
            <a:endParaRPr kumimoji="1" lang="ja-JP" altLang="en-US" dirty="0"/>
          </a:p>
        </p:txBody>
      </p:sp>
      <p:sp>
        <p:nvSpPr>
          <p:cNvPr id="12" name="角丸四角形 11"/>
          <p:cNvSpPr/>
          <p:nvPr/>
        </p:nvSpPr>
        <p:spPr>
          <a:xfrm>
            <a:off x="1763688" y="4581128"/>
            <a:ext cx="1440160" cy="9361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出版契約</a:t>
            </a:r>
            <a:endParaRPr kumimoji="1" lang="en-US" altLang="ja-JP" dirty="0" smtClean="0"/>
          </a:p>
          <a:p>
            <a:pPr algn="ctr"/>
            <a:r>
              <a:rPr lang="ja-JP" altLang="en-US" dirty="0" smtClean="0"/>
              <a:t>「出版権設定の意義」</a:t>
            </a:r>
            <a:endParaRPr kumimoji="1" lang="ja-JP" altLang="en-US" dirty="0"/>
          </a:p>
        </p:txBody>
      </p:sp>
      <p:sp>
        <p:nvSpPr>
          <p:cNvPr id="13" name="角丸四角形 12"/>
          <p:cNvSpPr/>
          <p:nvPr/>
        </p:nvSpPr>
        <p:spPr>
          <a:xfrm>
            <a:off x="4283968" y="4581128"/>
            <a:ext cx="1368152" cy="43204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利用許諾</a:t>
            </a:r>
            <a:endParaRPr kumimoji="1" lang="ja-JP" altLang="en-US" dirty="0"/>
          </a:p>
        </p:txBody>
      </p:sp>
      <p:sp>
        <p:nvSpPr>
          <p:cNvPr id="14" name="角丸四角形 13"/>
          <p:cNvSpPr/>
          <p:nvPr/>
        </p:nvSpPr>
        <p:spPr>
          <a:xfrm>
            <a:off x="4139952" y="5373216"/>
            <a:ext cx="1728192"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許諾なく利用</a:t>
            </a:r>
            <a:endParaRPr kumimoji="1" lang="en-US" altLang="ja-JP" dirty="0" smtClean="0"/>
          </a:p>
          <a:p>
            <a:pPr algn="ctr"/>
            <a:r>
              <a:rPr lang="ja-JP" altLang="en-US" dirty="0" smtClean="0"/>
              <a:t>「引用」など</a:t>
            </a:r>
            <a:endParaRPr kumimoji="1" lang="ja-JP" altLang="en-US" dirty="0"/>
          </a:p>
        </p:txBody>
      </p:sp>
      <p:sp>
        <p:nvSpPr>
          <p:cNvPr id="15" name="角丸四角形 14"/>
          <p:cNvSpPr/>
          <p:nvPr/>
        </p:nvSpPr>
        <p:spPr>
          <a:xfrm>
            <a:off x="6444208" y="4581128"/>
            <a:ext cx="1944216"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パクリの限界</a:t>
            </a:r>
            <a:endParaRPr kumimoji="1" lang="en-US" altLang="ja-JP" dirty="0" smtClean="0"/>
          </a:p>
          <a:p>
            <a:pPr algn="ctr"/>
            <a:r>
              <a:rPr lang="ja-JP" altLang="en-US" dirty="0" smtClean="0"/>
              <a:t>「依拠と類似」</a:t>
            </a:r>
            <a:endParaRPr lang="en-US" altLang="ja-JP" dirty="0" smtClean="0"/>
          </a:p>
          <a:p>
            <a:pPr algn="ctr"/>
            <a:r>
              <a:rPr kumimoji="1" lang="ja-JP" altLang="en-US" dirty="0" smtClean="0"/>
              <a:t>「表現とアイディア」</a:t>
            </a:r>
            <a:endParaRPr kumimoji="1" lang="ja-JP" altLang="en-US" dirty="0"/>
          </a:p>
        </p:txBody>
      </p:sp>
      <p:cxnSp>
        <p:nvCxnSpPr>
          <p:cNvPr id="19" name="直線矢印コネクタ 18"/>
          <p:cNvCxnSpPr>
            <a:stCxn id="8" idx="2"/>
            <a:endCxn id="12" idx="0"/>
          </p:cNvCxnSpPr>
          <p:nvPr/>
        </p:nvCxnSpPr>
        <p:spPr>
          <a:xfrm>
            <a:off x="2447764" y="2276872"/>
            <a:ext cx="36004" cy="2304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10" idx="2"/>
            <a:endCxn id="15" idx="0"/>
          </p:cNvCxnSpPr>
          <p:nvPr/>
        </p:nvCxnSpPr>
        <p:spPr>
          <a:xfrm>
            <a:off x="7344308" y="2276872"/>
            <a:ext cx="72008" cy="2304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直線矢印コネクタ 24"/>
          <p:cNvCxnSpPr>
            <a:stCxn id="9" idx="2"/>
            <a:endCxn id="14" idx="0"/>
          </p:cNvCxnSpPr>
          <p:nvPr/>
        </p:nvCxnSpPr>
        <p:spPr>
          <a:xfrm>
            <a:off x="4896036" y="2276872"/>
            <a:ext cx="108012" cy="30963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1142976" y="274638"/>
            <a:ext cx="8001024" cy="1143000"/>
          </a:xfrm>
        </p:spPr>
        <p:txBody>
          <a:bodyPr>
            <a:normAutofit/>
          </a:bodyPr>
          <a:lstStyle/>
          <a:p>
            <a:r>
              <a:rPr lang="ja-JP" altLang="en-US" sz="3600" dirty="0" smtClean="0"/>
              <a:t>著作権をどう理解するか</a:t>
            </a:r>
            <a:r>
              <a:rPr lang="en-US" altLang="ja-JP" sz="3600" dirty="0" smtClean="0"/>
              <a:t/>
            </a:r>
            <a:br>
              <a:rPr lang="en-US" altLang="ja-JP" sz="3600" dirty="0" smtClean="0"/>
            </a:br>
            <a:r>
              <a:rPr lang="ja-JP" altLang="en-US" sz="2700" dirty="0" smtClean="0"/>
              <a:t>（１）著作権法のモデルとビジネスモデル</a:t>
            </a:r>
            <a:endParaRPr kumimoji="1" lang="ja-JP" altLang="en-US" sz="2700" dirty="0"/>
          </a:p>
        </p:txBody>
      </p:sp>
      <p:sp>
        <p:nvSpPr>
          <p:cNvPr id="6" name="角丸四角形 5"/>
          <p:cNvSpPr/>
          <p:nvPr/>
        </p:nvSpPr>
        <p:spPr>
          <a:xfrm>
            <a:off x="1643042" y="2214554"/>
            <a:ext cx="2214578" cy="642942"/>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 name="角丸四角形 6"/>
          <p:cNvSpPr/>
          <p:nvPr/>
        </p:nvSpPr>
        <p:spPr>
          <a:xfrm>
            <a:off x="1714480" y="3857628"/>
            <a:ext cx="2071702" cy="642942"/>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 name="角丸四角形 7"/>
          <p:cNvSpPr/>
          <p:nvPr/>
        </p:nvSpPr>
        <p:spPr>
          <a:xfrm>
            <a:off x="1714480" y="5500702"/>
            <a:ext cx="2143140" cy="714380"/>
          </a:xfrm>
          <a:prstGeom prst="roundRect">
            <a:avLst/>
          </a:prstGeom>
          <a:solidFill>
            <a:schemeClr val="accent1">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利用者</a:t>
            </a:r>
            <a:endParaRPr kumimoji="1" lang="ja-JP" altLang="en-US" dirty="0">
              <a:solidFill>
                <a:schemeClr val="tx1"/>
              </a:solidFill>
            </a:endParaRPr>
          </a:p>
        </p:txBody>
      </p:sp>
      <p:sp>
        <p:nvSpPr>
          <p:cNvPr id="9" name="円/楕円 8"/>
          <p:cNvSpPr/>
          <p:nvPr/>
        </p:nvSpPr>
        <p:spPr>
          <a:xfrm>
            <a:off x="5357818" y="2000240"/>
            <a:ext cx="3214710" cy="3000396"/>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角丸四角形 9"/>
          <p:cNvSpPr/>
          <p:nvPr/>
        </p:nvSpPr>
        <p:spPr>
          <a:xfrm>
            <a:off x="6357950" y="2500306"/>
            <a:ext cx="1357322" cy="642942"/>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t>著者</a:t>
            </a:r>
            <a:endParaRPr kumimoji="1" lang="ja-JP" altLang="en-US" sz="1400" dirty="0"/>
          </a:p>
        </p:txBody>
      </p:sp>
      <p:sp>
        <p:nvSpPr>
          <p:cNvPr id="11" name="角丸四角形 10"/>
          <p:cNvSpPr/>
          <p:nvPr/>
        </p:nvSpPr>
        <p:spPr>
          <a:xfrm>
            <a:off x="6286512" y="3857628"/>
            <a:ext cx="1428760" cy="642942"/>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媒体</a:t>
            </a:r>
            <a:endParaRPr kumimoji="1" lang="ja-JP" altLang="en-US" dirty="0"/>
          </a:p>
        </p:txBody>
      </p:sp>
      <p:sp>
        <p:nvSpPr>
          <p:cNvPr id="12" name="角丸四角形 11"/>
          <p:cNvSpPr/>
          <p:nvPr/>
        </p:nvSpPr>
        <p:spPr>
          <a:xfrm>
            <a:off x="5857884" y="5572140"/>
            <a:ext cx="2214578" cy="71438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利用者</a:t>
            </a:r>
            <a:endParaRPr kumimoji="1" lang="ja-JP" altLang="en-US" dirty="0">
              <a:solidFill>
                <a:schemeClr val="tx1"/>
              </a:solidFill>
            </a:endParaRPr>
          </a:p>
        </p:txBody>
      </p:sp>
      <p:sp>
        <p:nvSpPr>
          <p:cNvPr id="13" name="テキスト ボックス 12"/>
          <p:cNvSpPr txBox="1"/>
          <p:nvPr/>
        </p:nvSpPr>
        <p:spPr>
          <a:xfrm>
            <a:off x="2214546" y="1643050"/>
            <a:ext cx="1500198" cy="369332"/>
          </a:xfrm>
          <a:prstGeom prst="rect">
            <a:avLst/>
          </a:prstGeom>
          <a:noFill/>
        </p:spPr>
        <p:txBody>
          <a:bodyPr wrap="square" rtlCol="0">
            <a:spAutoFit/>
          </a:bodyPr>
          <a:lstStyle/>
          <a:p>
            <a:r>
              <a:rPr kumimoji="1" lang="ja-JP" altLang="en-US" dirty="0" smtClean="0"/>
              <a:t>著作権法</a:t>
            </a:r>
            <a:endParaRPr kumimoji="1" lang="ja-JP" altLang="en-US" dirty="0"/>
          </a:p>
        </p:txBody>
      </p:sp>
      <p:sp>
        <p:nvSpPr>
          <p:cNvPr id="14" name="テキスト ボックス 13"/>
          <p:cNvSpPr txBox="1"/>
          <p:nvPr/>
        </p:nvSpPr>
        <p:spPr>
          <a:xfrm>
            <a:off x="6072198" y="1643050"/>
            <a:ext cx="2214578" cy="369332"/>
          </a:xfrm>
          <a:prstGeom prst="rect">
            <a:avLst/>
          </a:prstGeom>
          <a:noFill/>
        </p:spPr>
        <p:txBody>
          <a:bodyPr wrap="square" rtlCol="0">
            <a:spAutoFit/>
          </a:bodyPr>
          <a:lstStyle/>
          <a:p>
            <a:r>
              <a:rPr kumimoji="1" lang="ja-JP" altLang="en-US" dirty="0" smtClean="0"/>
              <a:t>実際のビジネス</a:t>
            </a:r>
            <a:endParaRPr kumimoji="1" lang="ja-JP" altLang="en-US" dirty="0"/>
          </a:p>
        </p:txBody>
      </p:sp>
      <p:sp>
        <p:nvSpPr>
          <p:cNvPr id="15" name="テキスト ボックス 14"/>
          <p:cNvSpPr txBox="1"/>
          <p:nvPr/>
        </p:nvSpPr>
        <p:spPr>
          <a:xfrm>
            <a:off x="1785918" y="2357430"/>
            <a:ext cx="2000264" cy="369332"/>
          </a:xfrm>
          <a:prstGeom prst="rect">
            <a:avLst/>
          </a:prstGeom>
          <a:noFill/>
        </p:spPr>
        <p:txBody>
          <a:bodyPr wrap="square" rtlCol="0">
            <a:spAutoFit/>
          </a:bodyPr>
          <a:lstStyle/>
          <a:p>
            <a:r>
              <a:rPr kumimoji="1" lang="ja-JP" altLang="en-US" dirty="0" smtClean="0"/>
              <a:t>著者の創作行為</a:t>
            </a:r>
            <a:endParaRPr kumimoji="1" lang="ja-JP" altLang="en-US" dirty="0"/>
          </a:p>
        </p:txBody>
      </p:sp>
      <p:sp>
        <p:nvSpPr>
          <p:cNvPr id="16" name="下矢印 15"/>
          <p:cNvSpPr/>
          <p:nvPr/>
        </p:nvSpPr>
        <p:spPr>
          <a:xfrm>
            <a:off x="2571736" y="2928934"/>
            <a:ext cx="357190"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7" name="テキスト ボックス 16"/>
          <p:cNvSpPr txBox="1"/>
          <p:nvPr/>
        </p:nvSpPr>
        <p:spPr>
          <a:xfrm>
            <a:off x="1785918" y="4000504"/>
            <a:ext cx="1857388" cy="369332"/>
          </a:xfrm>
          <a:prstGeom prst="rect">
            <a:avLst/>
          </a:prstGeom>
          <a:noFill/>
        </p:spPr>
        <p:txBody>
          <a:bodyPr wrap="square" rtlCol="0">
            <a:spAutoFit/>
          </a:bodyPr>
          <a:lstStyle/>
          <a:p>
            <a:r>
              <a:rPr kumimoji="1" lang="ja-JP" altLang="en-US" dirty="0" smtClean="0"/>
              <a:t>媒体の頒布行為</a:t>
            </a:r>
            <a:endParaRPr kumimoji="1" lang="ja-JP" altLang="en-US" dirty="0"/>
          </a:p>
        </p:txBody>
      </p:sp>
      <p:sp>
        <p:nvSpPr>
          <p:cNvPr id="18" name="下矢印 17"/>
          <p:cNvSpPr/>
          <p:nvPr/>
        </p:nvSpPr>
        <p:spPr>
          <a:xfrm>
            <a:off x="2571736" y="4572008"/>
            <a:ext cx="357190"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2" name="上下矢印 21"/>
          <p:cNvSpPr/>
          <p:nvPr/>
        </p:nvSpPr>
        <p:spPr>
          <a:xfrm>
            <a:off x="6858016" y="3143248"/>
            <a:ext cx="285752" cy="714380"/>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23" name="下矢印 22"/>
          <p:cNvSpPr/>
          <p:nvPr/>
        </p:nvSpPr>
        <p:spPr>
          <a:xfrm>
            <a:off x="6858016" y="5000636"/>
            <a:ext cx="285752" cy="5715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214414" y="274638"/>
            <a:ext cx="7929586" cy="1143000"/>
          </a:xfrm>
        </p:spPr>
        <p:txBody>
          <a:bodyPr>
            <a:normAutofit/>
          </a:bodyPr>
          <a:lstStyle/>
          <a:p>
            <a:r>
              <a:rPr lang="ja-JP" altLang="en-US" sz="3600" dirty="0" smtClean="0"/>
              <a:t>著作権をどう理解するか</a:t>
            </a:r>
            <a:r>
              <a:rPr lang="en-US" altLang="ja-JP" sz="2700" dirty="0" smtClean="0"/>
              <a:t/>
            </a:r>
            <a:br>
              <a:rPr lang="en-US" altLang="ja-JP" sz="2700" dirty="0" smtClean="0"/>
            </a:br>
            <a:r>
              <a:rPr lang="ja-JP" altLang="en-US" sz="2700" dirty="0" smtClean="0"/>
              <a:t>（２）著作権は何のための制度か</a:t>
            </a:r>
            <a:endParaRPr kumimoji="1" lang="ja-JP" altLang="en-US" sz="2700" dirty="0"/>
          </a:p>
        </p:txBody>
      </p:sp>
      <p:graphicFrame>
        <p:nvGraphicFramePr>
          <p:cNvPr id="10" name="コンテンツ プレースホルダ 9"/>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214414" y="274638"/>
            <a:ext cx="7929586" cy="1143000"/>
          </a:xfrm>
        </p:spPr>
        <p:txBody>
          <a:bodyPr>
            <a:normAutofit fontScale="90000"/>
          </a:bodyPr>
          <a:lstStyle/>
          <a:p>
            <a:r>
              <a:rPr kumimoji="1" lang="ja-JP" altLang="en-US" sz="4000" dirty="0" smtClean="0"/>
              <a:t>著作権をどう理解</a:t>
            </a:r>
            <a:r>
              <a:rPr lang="ja-JP" altLang="en-US" sz="4000" dirty="0" smtClean="0"/>
              <a:t>するか</a:t>
            </a:r>
            <a:r>
              <a:rPr kumimoji="1" lang="en-US" altLang="ja-JP" dirty="0" smtClean="0"/>
              <a:t/>
            </a:r>
            <a:br>
              <a:rPr kumimoji="1" lang="en-US" altLang="ja-JP" dirty="0" smtClean="0"/>
            </a:br>
            <a:r>
              <a:rPr lang="ja-JP" altLang="en-US" sz="2700" dirty="0" smtClean="0"/>
              <a:t>（３）法律の規定をどう使い、契約でどう修正するのか</a:t>
            </a:r>
            <a:endParaRPr kumimoji="1" lang="ja-JP" altLang="en-US" sz="2700" dirty="0"/>
          </a:p>
        </p:txBody>
      </p:sp>
      <p:graphicFrame>
        <p:nvGraphicFramePr>
          <p:cNvPr id="7" name="コンテンツ プレースホルダ 6"/>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142976" y="274638"/>
            <a:ext cx="8001024" cy="1143000"/>
          </a:xfrm>
        </p:spPr>
        <p:txBody>
          <a:bodyPr>
            <a:normAutofit fontScale="90000"/>
          </a:bodyPr>
          <a:lstStyle/>
          <a:p>
            <a:r>
              <a:rPr kumimoji="1" lang="ja-JP" altLang="en-US" sz="4000" dirty="0" smtClean="0"/>
              <a:t>著作権をどう理解するか</a:t>
            </a:r>
            <a:r>
              <a:rPr kumimoji="1" lang="en-US" altLang="ja-JP" dirty="0" smtClean="0"/>
              <a:t/>
            </a:r>
            <a:br>
              <a:rPr kumimoji="1" lang="en-US" altLang="ja-JP" dirty="0" smtClean="0"/>
            </a:br>
            <a:r>
              <a:rPr lang="ja-JP" altLang="en-US" sz="2700" dirty="0" smtClean="0"/>
              <a:t>（３）法律の規定をどう使い、契約でどう修正するのか</a:t>
            </a:r>
            <a:endParaRPr kumimoji="1" lang="ja-JP" altLang="en-US" sz="2700" dirty="0"/>
          </a:p>
        </p:txBody>
      </p:sp>
      <p:graphicFrame>
        <p:nvGraphicFramePr>
          <p:cNvPr id="5" name="コンテンツ プレースホルダ 4"/>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142976" y="274638"/>
            <a:ext cx="8001024" cy="1143000"/>
          </a:xfrm>
        </p:spPr>
        <p:txBody>
          <a:bodyPr>
            <a:normAutofit fontScale="90000"/>
          </a:bodyPr>
          <a:lstStyle/>
          <a:p>
            <a:r>
              <a:rPr kumimoji="1" lang="ja-JP" altLang="en-US" sz="4000" dirty="0" smtClean="0"/>
              <a:t>著作権をどう理解するか</a:t>
            </a:r>
            <a:r>
              <a:rPr kumimoji="1" lang="en-US" altLang="ja-JP" dirty="0" smtClean="0"/>
              <a:t/>
            </a:r>
            <a:br>
              <a:rPr kumimoji="1" lang="en-US" altLang="ja-JP" dirty="0" smtClean="0"/>
            </a:br>
            <a:r>
              <a:rPr lang="ja-JP" altLang="en-US" sz="2700" dirty="0" smtClean="0"/>
              <a:t>（３）法律の規定をどう使い、契約でどう修正するのか</a:t>
            </a:r>
            <a:endParaRPr kumimoji="1" lang="ja-JP" altLang="en-US" sz="2700" dirty="0"/>
          </a:p>
        </p:txBody>
      </p:sp>
      <p:graphicFrame>
        <p:nvGraphicFramePr>
          <p:cNvPr id="5" name="コンテンツ プレースホルダ 4"/>
          <p:cNvGraphicFramePr>
            <a:graphicFrameLocks noGrp="1"/>
          </p:cNvGraphicFramePr>
          <p:nvPr>
            <p:ph idx="1"/>
          </p:nvPr>
        </p:nvGraphicFramePr>
        <p:xfrm>
          <a:off x="1943100" y="2133600"/>
          <a:ext cx="65913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369128" y="1246909"/>
            <a:ext cx="6328064" cy="4247317"/>
          </a:xfrm>
          <a:prstGeom prst="rect">
            <a:avLst/>
          </a:prstGeom>
          <a:noFill/>
        </p:spPr>
        <p:txBody>
          <a:bodyPr wrap="square" rtlCol="0">
            <a:spAutoFit/>
          </a:bodyPr>
          <a:lstStyle/>
          <a:p>
            <a:r>
              <a:rPr lang="ja-JP" altLang="en-US" sz="2400" dirty="0"/>
              <a:t>ご清聴ありがとうございました</a:t>
            </a:r>
            <a:endParaRPr lang="en-US" altLang="ja-JP" sz="2400" dirty="0"/>
          </a:p>
          <a:p>
            <a:r>
              <a:rPr lang="ja-JP" altLang="en-US" sz="1350" dirty="0"/>
              <a:t>直近の著作</a:t>
            </a:r>
            <a:r>
              <a:rPr lang="en-US" altLang="ja-JP" sz="1350" dirty="0"/>
              <a:t/>
            </a:r>
            <a:br>
              <a:rPr lang="en-US" altLang="ja-JP" sz="1350" dirty="0"/>
            </a:br>
            <a:r>
              <a:rPr lang="en-US" altLang="ja-JP" sz="1350" dirty="0"/>
              <a:t>『</a:t>
            </a:r>
            <a:r>
              <a:rPr lang="ja-JP" altLang="en-US" sz="1350" dirty="0"/>
              <a:t>電子書籍・出版の契約実務</a:t>
            </a:r>
            <a:r>
              <a:rPr lang="ja-JP" altLang="en-US" sz="1350"/>
              <a:t>と</a:t>
            </a:r>
            <a:r>
              <a:rPr lang="ja-JP" altLang="en-US" sz="1350"/>
              <a:t>著作権（第２版）</a:t>
            </a:r>
            <a:r>
              <a:rPr lang="en-US" altLang="ja-JP" sz="1350"/>
              <a:t>』</a:t>
            </a:r>
            <a:r>
              <a:rPr lang="ja-JP" altLang="en-US" sz="1350" dirty="0"/>
              <a:t>（民事法研究会）</a:t>
            </a:r>
            <a:r>
              <a:rPr lang="en-US" altLang="ja-JP" sz="1350" dirty="0"/>
              <a:t/>
            </a:r>
            <a:br>
              <a:rPr lang="en-US" altLang="ja-JP" sz="1350" dirty="0"/>
            </a:br>
            <a:r>
              <a:rPr lang="en-US" altLang="ja-JP" sz="1350" dirty="0"/>
              <a:t/>
            </a:r>
            <a:br>
              <a:rPr lang="en-US" altLang="ja-JP" sz="1350" dirty="0"/>
            </a:br>
            <a:r>
              <a:rPr lang="en-US" altLang="ja-JP" sz="1350" dirty="0"/>
              <a:t/>
            </a:r>
            <a:br>
              <a:rPr lang="en-US" altLang="ja-JP" sz="1350" dirty="0"/>
            </a:br>
            <a:r>
              <a:rPr lang="ja-JP" altLang="en-US" sz="2400" dirty="0"/>
              <a:t>弁護士　　村瀬　拓男</a:t>
            </a:r>
            <a:r>
              <a:rPr lang="en-US" altLang="ja-JP" sz="2400" dirty="0"/>
              <a:t/>
            </a:r>
            <a:br>
              <a:rPr lang="en-US" altLang="ja-JP" sz="2400" dirty="0"/>
            </a:br>
            <a:r>
              <a:rPr lang="ja-JP" altLang="en-US" sz="2400" dirty="0"/>
              <a:t>用賀法律事務所</a:t>
            </a:r>
            <a:r>
              <a:rPr lang="en-US" altLang="ja-JP" sz="2400" dirty="0"/>
              <a:t/>
            </a:r>
            <a:br>
              <a:rPr lang="en-US" altLang="ja-JP" sz="2400" dirty="0"/>
            </a:br>
            <a:r>
              <a:rPr lang="ja-JP" altLang="en-US" sz="2400" dirty="0"/>
              <a:t>〒</a:t>
            </a:r>
            <a:r>
              <a:rPr lang="en-US" altLang="ja-JP" sz="2400" dirty="0"/>
              <a:t>158-0096</a:t>
            </a:r>
            <a:r>
              <a:rPr lang="ja-JP" altLang="en-US" sz="2400" dirty="0"/>
              <a:t>　</a:t>
            </a:r>
            <a:r>
              <a:rPr lang="en-US" altLang="ja-JP" sz="2400" dirty="0"/>
              <a:t/>
            </a:r>
            <a:br>
              <a:rPr lang="en-US" altLang="ja-JP" sz="2400" dirty="0"/>
            </a:br>
            <a:r>
              <a:rPr lang="ja-JP" altLang="en-US" sz="2400" dirty="0"/>
              <a:t>　東京都世田谷区玉川台</a:t>
            </a:r>
            <a:r>
              <a:rPr lang="en-US" altLang="ja-JP" sz="2400" dirty="0"/>
              <a:t>2-22-20-408</a:t>
            </a:r>
            <a:br>
              <a:rPr lang="en-US" altLang="ja-JP" sz="2400" dirty="0"/>
            </a:br>
            <a:r>
              <a:rPr lang="en-US" altLang="ja-JP" sz="2400" dirty="0"/>
              <a:t>TEL 03-5534-6116  </a:t>
            </a:r>
            <a:br>
              <a:rPr lang="en-US" altLang="ja-JP" sz="2400" dirty="0"/>
            </a:br>
            <a:r>
              <a:rPr lang="en-US" altLang="ja-JP" sz="2400" dirty="0"/>
              <a:t>FAX 03-5534-6685</a:t>
            </a:r>
            <a:br>
              <a:rPr lang="en-US" altLang="ja-JP" sz="2400" dirty="0"/>
            </a:br>
            <a:r>
              <a:rPr lang="en-US" altLang="ja-JP" sz="2400" dirty="0"/>
              <a:t>e-mail: </a:t>
            </a:r>
            <a:r>
              <a:rPr lang="en-US" altLang="ja-JP" sz="2400" dirty="0">
                <a:hlinkClick r:id="rId2"/>
              </a:rPr>
              <a:t>t-murase@youga-law.jp</a:t>
            </a:r>
            <a:r>
              <a:rPr lang="en-US" altLang="ja-JP" sz="2400" dirty="0"/>
              <a:t/>
            </a:r>
            <a:br>
              <a:rPr lang="en-US" altLang="ja-JP" sz="2400" dirty="0"/>
            </a:br>
            <a:r>
              <a:rPr lang="ja-JP" altLang="en-US" sz="2400" dirty="0"/>
              <a:t>ＨＰ：</a:t>
            </a:r>
            <a:r>
              <a:rPr lang="en-US" altLang="ja-JP" sz="2400" dirty="0">
                <a:hlinkClick r:id="rId3"/>
              </a:rPr>
              <a:t>http://youga-law.jp/</a:t>
            </a:r>
            <a:endParaRPr lang="en-US" altLang="ja-JP" sz="2400" dirty="0"/>
          </a:p>
        </p:txBody>
      </p:sp>
    </p:spTree>
    <p:extLst>
      <p:ext uri="{BB962C8B-B14F-4D97-AF65-F5344CB8AC3E}">
        <p14:creationId xmlns:p14="http://schemas.microsoft.com/office/powerpoint/2010/main" val="3759970607"/>
      </p:ext>
    </p:extLst>
  </p:cSld>
  <p:clrMapOvr>
    <a:masterClrMapping/>
  </p:clrMapOvr>
</p:sld>
</file>

<file path=ppt/theme/theme1.xml><?xml version="1.0" encoding="utf-8"?>
<a:theme xmlns:a="http://schemas.openxmlformats.org/drawingml/2006/main" name="ウィスプ">
  <a:themeElements>
    <a:clrScheme name="ウィスプ">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ウィスプ">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ウィスプ">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928</TotalTime>
  <Words>373</Words>
  <Application>Microsoft Office PowerPoint</Application>
  <PresentationFormat>画面に合わせる (4:3)</PresentationFormat>
  <Paragraphs>62</Paragraphs>
  <Slides>8</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8</vt:i4>
      </vt:variant>
    </vt:vector>
  </HeadingPairs>
  <TitlesOfParts>
    <vt:vector size="13" baseType="lpstr">
      <vt:lpstr>メイリオ</vt:lpstr>
      <vt:lpstr>Arial</vt:lpstr>
      <vt:lpstr>Century Gothic</vt:lpstr>
      <vt:lpstr>Wingdings 3</vt:lpstr>
      <vt:lpstr>ウィスプ</vt:lpstr>
      <vt:lpstr>著作権入門セミナー 第１回　著作権制度の基礎</vt:lpstr>
      <vt:lpstr>著作権の知識はどこで必要か</vt:lpstr>
      <vt:lpstr>著作権をどう理解するか （１）著作権法のモデルとビジネスモデル</vt:lpstr>
      <vt:lpstr>著作権をどう理解するか （２）著作権は何のための制度か</vt:lpstr>
      <vt:lpstr>著作権をどう理解するか （３）法律の規定をどう使い、契約でどう修正するのか</vt:lpstr>
      <vt:lpstr>著作権をどう理解するか （３）法律の規定をどう使い、契約でどう修正するのか</vt:lpstr>
      <vt:lpstr>著作権をどう理解するか （３）法律の規定をどう使い、契約でどう修正するのか</vt:lpstr>
      <vt:lpstr>PowerPoint プレゼンテーション</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電子書籍と著作権</dc:title>
  <dc:creator>TAKUO</dc:creator>
  <cp:lastModifiedBy>村瀬拓男</cp:lastModifiedBy>
  <cp:revision>20</cp:revision>
  <dcterms:created xsi:type="dcterms:W3CDTF">2013-01-27T04:40:53Z</dcterms:created>
  <dcterms:modified xsi:type="dcterms:W3CDTF">2016-06-06T17:20:08Z</dcterms:modified>
</cp:coreProperties>
</file>