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7.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20.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23"/>
  </p:notesMasterIdLst>
  <p:sldIdLst>
    <p:sldId id="256" r:id="rId3"/>
    <p:sldId id="1307" r:id="rId4"/>
    <p:sldId id="1260" r:id="rId5"/>
    <p:sldId id="1299" r:id="rId6"/>
    <p:sldId id="1304" r:id="rId7"/>
    <p:sldId id="1301" r:id="rId8"/>
    <p:sldId id="1303" r:id="rId9"/>
    <p:sldId id="1302" r:id="rId10"/>
    <p:sldId id="1271" r:id="rId11"/>
    <p:sldId id="877" r:id="rId12"/>
    <p:sldId id="1250" r:id="rId13"/>
    <p:sldId id="1261" r:id="rId14"/>
    <p:sldId id="1262" r:id="rId15"/>
    <p:sldId id="1070" r:id="rId16"/>
    <p:sldId id="1263" r:id="rId17"/>
    <p:sldId id="1300" r:id="rId18"/>
    <p:sldId id="1251" r:id="rId19"/>
    <p:sldId id="1272" r:id="rId20"/>
    <p:sldId id="1244" r:id="rId21"/>
    <p:sldId id="1317" r:id="rId22"/>
  </p:sldIdLst>
  <p:sldSz cx="12192000" cy="6858000"/>
  <p:notesSz cx="9939338" cy="6807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F65990-2F65-422E-96DD-D1BD311AFD19}" v="31" dt="2023-01-28T02:37:06.50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5356" autoAdjust="0"/>
    <p:restoredTop sz="94419" autoAdjust="0"/>
  </p:normalViewPr>
  <p:slideViewPr>
    <p:cSldViewPr snapToGrid="0">
      <p:cViewPr varScale="1">
        <p:scale>
          <a:sx n="102" d="100"/>
          <a:sy n="102" d="100"/>
        </p:scale>
        <p:origin x="15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准" userId="69633faa424f8a4d" providerId="LiveId" clId="{B54F1DF8-E670-4425-9082-D378B3C7829E}"/>
    <pc:docChg chg="undo custSel addSld delSld modSld sldOrd">
      <pc:chgData name="准" userId="69633faa424f8a4d" providerId="LiveId" clId="{B54F1DF8-E670-4425-9082-D378B3C7829E}" dt="2022-07-03T14:19:26.900" v="6424" actId="47"/>
      <pc:docMkLst>
        <pc:docMk/>
      </pc:docMkLst>
      <pc:sldChg chg="modSp mod">
        <pc:chgData name="准" userId="69633faa424f8a4d" providerId="LiveId" clId="{B54F1DF8-E670-4425-9082-D378B3C7829E}" dt="2022-07-03T02:04:51.622" v="84" actId="20577"/>
        <pc:sldMkLst>
          <pc:docMk/>
          <pc:sldMk cId="1393187341" sldId="256"/>
        </pc:sldMkLst>
        <pc:spChg chg="mod">
          <ac:chgData name="准" userId="69633faa424f8a4d" providerId="LiveId" clId="{B54F1DF8-E670-4425-9082-D378B3C7829E}" dt="2022-07-03T02:03:52.411" v="52" actId="14100"/>
          <ac:spMkLst>
            <pc:docMk/>
            <pc:sldMk cId="1393187341" sldId="256"/>
            <ac:spMk id="2" creationId="{993D5018-F105-4454-AB1E-C7688CE5C701}"/>
          </ac:spMkLst>
        </pc:spChg>
        <pc:spChg chg="mod">
          <ac:chgData name="准" userId="69633faa424f8a4d" providerId="LiveId" clId="{B54F1DF8-E670-4425-9082-D378B3C7829E}" dt="2022-07-03T02:04:51.622" v="84" actId="20577"/>
          <ac:spMkLst>
            <pc:docMk/>
            <pc:sldMk cId="1393187341" sldId="256"/>
            <ac:spMk id="3" creationId="{F6A9BD86-4D7C-45B8-992D-E3F54FFFEA94}"/>
          </ac:spMkLst>
        </pc:spChg>
        <pc:spChg chg="mod">
          <ac:chgData name="准" userId="69633faa424f8a4d" providerId="LiveId" clId="{B54F1DF8-E670-4425-9082-D378B3C7829E}" dt="2022-07-03T02:04:00.464" v="60"/>
          <ac:spMkLst>
            <pc:docMk/>
            <pc:sldMk cId="1393187341" sldId="256"/>
            <ac:spMk id="12" creationId="{29C81ADB-0116-486F-8BCE-FE60AF02DC41}"/>
          </ac:spMkLst>
        </pc:spChg>
      </pc:sldChg>
      <pc:sldChg chg="del">
        <pc:chgData name="准" userId="69633faa424f8a4d" providerId="LiveId" clId="{B54F1DF8-E670-4425-9082-D378B3C7829E}" dt="2022-07-03T14:04:18.054" v="4354" actId="2696"/>
        <pc:sldMkLst>
          <pc:docMk/>
          <pc:sldMk cId="3628891986" sldId="744"/>
        </pc:sldMkLst>
      </pc:sldChg>
      <pc:sldChg chg="add">
        <pc:chgData name="准" userId="69633faa424f8a4d" providerId="LiveId" clId="{B54F1DF8-E670-4425-9082-D378B3C7829E}" dt="2022-07-03T14:04:21.783" v="4355"/>
        <pc:sldMkLst>
          <pc:docMk/>
          <pc:sldMk cId="3759303509" sldId="744"/>
        </pc:sldMkLst>
      </pc:sldChg>
      <pc:sldChg chg="add">
        <pc:chgData name="准" userId="69633faa424f8a4d" providerId="LiveId" clId="{B54F1DF8-E670-4425-9082-D378B3C7829E}" dt="2022-07-03T14:10:12.112" v="4380"/>
        <pc:sldMkLst>
          <pc:docMk/>
          <pc:sldMk cId="485184920" sldId="792"/>
        </pc:sldMkLst>
      </pc:sldChg>
      <pc:sldChg chg="add">
        <pc:chgData name="准" userId="69633faa424f8a4d" providerId="LiveId" clId="{B54F1DF8-E670-4425-9082-D378B3C7829E}" dt="2022-07-03T14:10:12.112" v="4380"/>
        <pc:sldMkLst>
          <pc:docMk/>
          <pc:sldMk cId="4188950604" sldId="797"/>
        </pc:sldMkLst>
      </pc:sldChg>
      <pc:sldChg chg="add del">
        <pc:chgData name="准" userId="69633faa424f8a4d" providerId="LiveId" clId="{B54F1DF8-E670-4425-9082-D378B3C7829E}" dt="2022-07-03T14:06:56.838" v="4366"/>
        <pc:sldMkLst>
          <pc:docMk/>
          <pc:sldMk cId="4073020896" sldId="799"/>
        </pc:sldMkLst>
      </pc:sldChg>
      <pc:sldChg chg="add">
        <pc:chgData name="准" userId="69633faa424f8a4d" providerId="LiveId" clId="{B54F1DF8-E670-4425-9082-D378B3C7829E}" dt="2022-07-03T14:04:21.783" v="4355"/>
        <pc:sldMkLst>
          <pc:docMk/>
          <pc:sldMk cId="817080122" sldId="808"/>
        </pc:sldMkLst>
      </pc:sldChg>
      <pc:sldChg chg="del">
        <pc:chgData name="准" userId="69633faa424f8a4d" providerId="LiveId" clId="{B54F1DF8-E670-4425-9082-D378B3C7829E}" dt="2022-07-03T14:04:18.054" v="4354" actId="2696"/>
        <pc:sldMkLst>
          <pc:docMk/>
          <pc:sldMk cId="3172839070" sldId="808"/>
        </pc:sldMkLst>
      </pc:sldChg>
      <pc:sldChg chg="del">
        <pc:chgData name="准" userId="69633faa424f8a4d" providerId="LiveId" clId="{B54F1DF8-E670-4425-9082-D378B3C7829E}" dt="2022-07-03T14:02:27.508" v="4342" actId="2696"/>
        <pc:sldMkLst>
          <pc:docMk/>
          <pc:sldMk cId="2541194929" sldId="820"/>
        </pc:sldMkLst>
      </pc:sldChg>
      <pc:sldChg chg="add">
        <pc:chgData name="准" userId="69633faa424f8a4d" providerId="LiveId" clId="{B54F1DF8-E670-4425-9082-D378B3C7829E}" dt="2022-07-03T14:02:29.975" v="4343"/>
        <pc:sldMkLst>
          <pc:docMk/>
          <pc:sldMk cId="3121137438" sldId="820"/>
        </pc:sldMkLst>
      </pc:sldChg>
      <pc:sldChg chg="add">
        <pc:chgData name="准" userId="69633faa424f8a4d" providerId="LiveId" clId="{B54F1DF8-E670-4425-9082-D378B3C7829E}" dt="2022-07-03T14:04:21.783" v="4355"/>
        <pc:sldMkLst>
          <pc:docMk/>
          <pc:sldMk cId="2709870677" sldId="821"/>
        </pc:sldMkLst>
      </pc:sldChg>
      <pc:sldChg chg="del">
        <pc:chgData name="准" userId="69633faa424f8a4d" providerId="LiveId" clId="{B54F1DF8-E670-4425-9082-D378B3C7829E}" dt="2022-07-03T14:04:18.054" v="4354" actId="2696"/>
        <pc:sldMkLst>
          <pc:docMk/>
          <pc:sldMk cId="3581714281" sldId="821"/>
        </pc:sldMkLst>
      </pc:sldChg>
      <pc:sldChg chg="ord">
        <pc:chgData name="准" userId="69633faa424f8a4d" providerId="LiveId" clId="{B54F1DF8-E670-4425-9082-D378B3C7829E}" dt="2022-07-03T14:02:01.127" v="4339"/>
        <pc:sldMkLst>
          <pc:docMk/>
          <pc:sldMk cId="2806607047" sldId="825"/>
        </pc:sldMkLst>
      </pc:sldChg>
      <pc:sldChg chg="add">
        <pc:chgData name="准" userId="69633faa424f8a4d" providerId="LiveId" clId="{B54F1DF8-E670-4425-9082-D378B3C7829E}" dt="2022-07-03T14:10:12.112" v="4380"/>
        <pc:sldMkLst>
          <pc:docMk/>
          <pc:sldMk cId="3568242928" sldId="832"/>
        </pc:sldMkLst>
      </pc:sldChg>
      <pc:sldChg chg="add setBg">
        <pc:chgData name="准" userId="69633faa424f8a4d" providerId="LiveId" clId="{B54F1DF8-E670-4425-9082-D378B3C7829E}" dt="2022-07-03T14:10:12.112" v="4380"/>
        <pc:sldMkLst>
          <pc:docMk/>
          <pc:sldMk cId="2162337738" sldId="834"/>
        </pc:sldMkLst>
      </pc:sldChg>
      <pc:sldChg chg="add">
        <pc:chgData name="准" userId="69633faa424f8a4d" providerId="LiveId" clId="{B54F1DF8-E670-4425-9082-D378B3C7829E}" dt="2022-07-03T14:10:12.112" v="4380"/>
        <pc:sldMkLst>
          <pc:docMk/>
          <pc:sldMk cId="3553237939" sldId="837"/>
        </pc:sldMkLst>
      </pc:sldChg>
      <pc:sldChg chg="add">
        <pc:chgData name="准" userId="69633faa424f8a4d" providerId="LiveId" clId="{B54F1DF8-E670-4425-9082-D378B3C7829E}" dt="2022-07-03T14:10:12.112" v="4380"/>
        <pc:sldMkLst>
          <pc:docMk/>
          <pc:sldMk cId="398307553" sldId="843"/>
        </pc:sldMkLst>
      </pc:sldChg>
      <pc:sldChg chg="add">
        <pc:chgData name="准" userId="69633faa424f8a4d" providerId="LiveId" clId="{B54F1DF8-E670-4425-9082-D378B3C7829E}" dt="2022-07-03T14:10:12.112" v="4380"/>
        <pc:sldMkLst>
          <pc:docMk/>
          <pc:sldMk cId="3060622768" sldId="844"/>
        </pc:sldMkLst>
      </pc:sldChg>
      <pc:sldChg chg="add">
        <pc:chgData name="准" userId="69633faa424f8a4d" providerId="LiveId" clId="{B54F1DF8-E670-4425-9082-D378B3C7829E}" dt="2022-07-03T14:10:12.112" v="4380"/>
        <pc:sldMkLst>
          <pc:docMk/>
          <pc:sldMk cId="2333019769" sldId="854"/>
        </pc:sldMkLst>
      </pc:sldChg>
      <pc:sldChg chg="add del setBg">
        <pc:chgData name="准" userId="69633faa424f8a4d" providerId="LiveId" clId="{B54F1DF8-E670-4425-9082-D378B3C7829E}" dt="2022-07-03T14:06:56.838" v="4366"/>
        <pc:sldMkLst>
          <pc:docMk/>
          <pc:sldMk cId="1636879508" sldId="855"/>
        </pc:sldMkLst>
      </pc:sldChg>
      <pc:sldChg chg="add">
        <pc:chgData name="准" userId="69633faa424f8a4d" providerId="LiveId" clId="{B54F1DF8-E670-4425-9082-D378B3C7829E}" dt="2022-07-03T14:02:13.330" v="4341"/>
        <pc:sldMkLst>
          <pc:docMk/>
          <pc:sldMk cId="1307488206" sldId="858"/>
        </pc:sldMkLst>
      </pc:sldChg>
      <pc:sldChg chg="del">
        <pc:chgData name="准" userId="69633faa424f8a4d" providerId="LiveId" clId="{B54F1DF8-E670-4425-9082-D378B3C7829E}" dt="2022-07-03T14:02:11.152" v="4340" actId="2696"/>
        <pc:sldMkLst>
          <pc:docMk/>
          <pc:sldMk cId="1333928611" sldId="858"/>
        </pc:sldMkLst>
      </pc:sldChg>
      <pc:sldChg chg="add">
        <pc:chgData name="准" userId="69633faa424f8a4d" providerId="LiveId" clId="{B54F1DF8-E670-4425-9082-D378B3C7829E}" dt="2022-07-03T14:02:13.330" v="4341"/>
        <pc:sldMkLst>
          <pc:docMk/>
          <pc:sldMk cId="2099295842" sldId="864"/>
        </pc:sldMkLst>
      </pc:sldChg>
      <pc:sldChg chg="del">
        <pc:chgData name="准" userId="69633faa424f8a4d" providerId="LiveId" clId="{B54F1DF8-E670-4425-9082-D378B3C7829E}" dt="2022-07-03T14:02:11.152" v="4340" actId="2696"/>
        <pc:sldMkLst>
          <pc:docMk/>
          <pc:sldMk cId="4197809658" sldId="864"/>
        </pc:sldMkLst>
      </pc:sldChg>
      <pc:sldChg chg="add">
        <pc:chgData name="准" userId="69633faa424f8a4d" providerId="LiveId" clId="{B54F1DF8-E670-4425-9082-D378B3C7829E}" dt="2022-07-03T14:02:29.975" v="4343"/>
        <pc:sldMkLst>
          <pc:docMk/>
          <pc:sldMk cId="3137456142" sldId="867"/>
        </pc:sldMkLst>
      </pc:sldChg>
      <pc:sldChg chg="del">
        <pc:chgData name="准" userId="69633faa424f8a4d" providerId="LiveId" clId="{B54F1DF8-E670-4425-9082-D378B3C7829E}" dt="2022-07-03T14:02:27.508" v="4342" actId="2696"/>
        <pc:sldMkLst>
          <pc:docMk/>
          <pc:sldMk cId="4022792659" sldId="867"/>
        </pc:sldMkLst>
      </pc:sldChg>
      <pc:sldChg chg="add">
        <pc:chgData name="准" userId="69633faa424f8a4d" providerId="LiveId" clId="{B54F1DF8-E670-4425-9082-D378B3C7829E}" dt="2022-07-03T14:04:21.783" v="4355"/>
        <pc:sldMkLst>
          <pc:docMk/>
          <pc:sldMk cId="1500762615" sldId="874"/>
        </pc:sldMkLst>
      </pc:sldChg>
      <pc:sldChg chg="del">
        <pc:chgData name="准" userId="69633faa424f8a4d" providerId="LiveId" clId="{B54F1DF8-E670-4425-9082-D378B3C7829E}" dt="2022-07-03T14:04:18.054" v="4354" actId="2696"/>
        <pc:sldMkLst>
          <pc:docMk/>
          <pc:sldMk cId="3908567542" sldId="874"/>
        </pc:sldMkLst>
      </pc:sldChg>
      <pc:sldChg chg="add">
        <pc:chgData name="准" userId="69633faa424f8a4d" providerId="LiveId" clId="{B54F1DF8-E670-4425-9082-D378B3C7829E}" dt="2022-07-03T14:04:21.783" v="4355"/>
        <pc:sldMkLst>
          <pc:docMk/>
          <pc:sldMk cId="1099083711" sldId="876"/>
        </pc:sldMkLst>
      </pc:sldChg>
      <pc:sldChg chg="del">
        <pc:chgData name="准" userId="69633faa424f8a4d" providerId="LiveId" clId="{B54F1DF8-E670-4425-9082-D378B3C7829E}" dt="2022-07-03T14:04:18.054" v="4354" actId="2696"/>
        <pc:sldMkLst>
          <pc:docMk/>
          <pc:sldMk cId="1683829864" sldId="876"/>
        </pc:sldMkLst>
      </pc:sldChg>
      <pc:sldChg chg="add">
        <pc:chgData name="准" userId="69633faa424f8a4d" providerId="LiveId" clId="{B54F1DF8-E670-4425-9082-D378B3C7829E}" dt="2022-07-03T14:04:21.783" v="4355"/>
        <pc:sldMkLst>
          <pc:docMk/>
          <pc:sldMk cId="422756984" sldId="877"/>
        </pc:sldMkLst>
      </pc:sldChg>
      <pc:sldChg chg="del">
        <pc:chgData name="准" userId="69633faa424f8a4d" providerId="LiveId" clId="{B54F1DF8-E670-4425-9082-D378B3C7829E}" dt="2022-07-03T14:04:18.054" v="4354" actId="2696"/>
        <pc:sldMkLst>
          <pc:docMk/>
          <pc:sldMk cId="1155799130" sldId="877"/>
        </pc:sldMkLst>
      </pc:sldChg>
      <pc:sldChg chg="del">
        <pc:chgData name="准" userId="69633faa424f8a4d" providerId="LiveId" clId="{B54F1DF8-E670-4425-9082-D378B3C7829E}" dt="2022-07-03T14:04:18.054" v="4354" actId="2696"/>
        <pc:sldMkLst>
          <pc:docMk/>
          <pc:sldMk cId="663676307" sldId="891"/>
        </pc:sldMkLst>
      </pc:sldChg>
      <pc:sldChg chg="add">
        <pc:chgData name="准" userId="69633faa424f8a4d" providerId="LiveId" clId="{B54F1DF8-E670-4425-9082-D378B3C7829E}" dt="2022-07-03T14:04:21.783" v="4355"/>
        <pc:sldMkLst>
          <pc:docMk/>
          <pc:sldMk cId="3256234206" sldId="891"/>
        </pc:sldMkLst>
      </pc:sldChg>
      <pc:sldChg chg="add">
        <pc:chgData name="准" userId="69633faa424f8a4d" providerId="LiveId" clId="{B54F1DF8-E670-4425-9082-D378B3C7829E}" dt="2022-07-03T14:04:21.783" v="4355"/>
        <pc:sldMkLst>
          <pc:docMk/>
          <pc:sldMk cId="1535060462" sldId="893"/>
        </pc:sldMkLst>
      </pc:sldChg>
      <pc:sldChg chg="del">
        <pc:chgData name="准" userId="69633faa424f8a4d" providerId="LiveId" clId="{B54F1DF8-E670-4425-9082-D378B3C7829E}" dt="2022-07-03T14:04:18.054" v="4354" actId="2696"/>
        <pc:sldMkLst>
          <pc:docMk/>
          <pc:sldMk cId="4222273039" sldId="893"/>
        </pc:sldMkLst>
      </pc:sldChg>
      <pc:sldChg chg="add del setBg">
        <pc:chgData name="准" userId="69633faa424f8a4d" providerId="LiveId" clId="{B54F1DF8-E670-4425-9082-D378B3C7829E}" dt="2022-07-03T14:06:56.838" v="4366"/>
        <pc:sldMkLst>
          <pc:docMk/>
          <pc:sldMk cId="513336801" sldId="898"/>
        </pc:sldMkLst>
      </pc:sldChg>
      <pc:sldChg chg="del ord">
        <pc:chgData name="准" userId="69633faa424f8a4d" providerId="LiveId" clId="{B54F1DF8-E670-4425-9082-D378B3C7829E}" dt="2022-07-03T14:19:26.900" v="6424" actId="47"/>
        <pc:sldMkLst>
          <pc:docMk/>
          <pc:sldMk cId="2186568458" sldId="899"/>
        </pc:sldMkLst>
      </pc:sldChg>
      <pc:sldChg chg="add del">
        <pc:chgData name="准" userId="69633faa424f8a4d" providerId="LiveId" clId="{B54F1DF8-E670-4425-9082-D378B3C7829E}" dt="2022-07-03T14:06:56.838" v="4366"/>
        <pc:sldMkLst>
          <pc:docMk/>
          <pc:sldMk cId="3406233467" sldId="901"/>
        </pc:sldMkLst>
      </pc:sldChg>
      <pc:sldChg chg="add del setBg">
        <pc:chgData name="准" userId="69633faa424f8a4d" providerId="LiveId" clId="{B54F1DF8-E670-4425-9082-D378B3C7829E}" dt="2022-07-03T14:06:56.838" v="4366"/>
        <pc:sldMkLst>
          <pc:docMk/>
          <pc:sldMk cId="174250586" sldId="902"/>
        </pc:sldMkLst>
      </pc:sldChg>
      <pc:sldChg chg="ord">
        <pc:chgData name="准" userId="69633faa424f8a4d" providerId="LiveId" clId="{B54F1DF8-E670-4425-9082-D378B3C7829E}" dt="2022-07-03T14:01:26.215" v="4331"/>
        <pc:sldMkLst>
          <pc:docMk/>
          <pc:sldMk cId="4033225823" sldId="912"/>
        </pc:sldMkLst>
      </pc:sldChg>
      <pc:sldChg chg="del">
        <pc:chgData name="准" userId="69633faa424f8a4d" providerId="LiveId" clId="{B54F1DF8-E670-4425-9082-D378B3C7829E}" dt="2022-07-03T14:04:54.369" v="4357" actId="2696"/>
        <pc:sldMkLst>
          <pc:docMk/>
          <pc:sldMk cId="2008834392" sldId="913"/>
        </pc:sldMkLst>
      </pc:sldChg>
      <pc:sldChg chg="add">
        <pc:chgData name="准" userId="69633faa424f8a4d" providerId="LiveId" clId="{B54F1DF8-E670-4425-9082-D378B3C7829E}" dt="2022-07-03T14:04:58.873" v="4358"/>
        <pc:sldMkLst>
          <pc:docMk/>
          <pc:sldMk cId="2497902373" sldId="913"/>
        </pc:sldMkLst>
      </pc:sldChg>
      <pc:sldChg chg="add">
        <pc:chgData name="准" userId="69633faa424f8a4d" providerId="LiveId" clId="{B54F1DF8-E670-4425-9082-D378B3C7829E}" dt="2022-07-03T14:10:12.112" v="4380"/>
        <pc:sldMkLst>
          <pc:docMk/>
          <pc:sldMk cId="3292573878" sldId="920"/>
        </pc:sldMkLst>
      </pc:sldChg>
      <pc:sldChg chg="add">
        <pc:chgData name="准" userId="69633faa424f8a4d" providerId="LiveId" clId="{B54F1DF8-E670-4425-9082-D378B3C7829E}" dt="2022-07-03T14:10:12.112" v="4380"/>
        <pc:sldMkLst>
          <pc:docMk/>
          <pc:sldMk cId="4178408515" sldId="921"/>
        </pc:sldMkLst>
      </pc:sldChg>
      <pc:sldChg chg="add">
        <pc:chgData name="准" userId="69633faa424f8a4d" providerId="LiveId" clId="{B54F1DF8-E670-4425-9082-D378B3C7829E}" dt="2022-07-03T14:10:12.112" v="4380"/>
        <pc:sldMkLst>
          <pc:docMk/>
          <pc:sldMk cId="121366936" sldId="925"/>
        </pc:sldMkLst>
      </pc:sldChg>
      <pc:sldChg chg="add">
        <pc:chgData name="准" userId="69633faa424f8a4d" providerId="LiveId" clId="{B54F1DF8-E670-4425-9082-D378B3C7829E}" dt="2022-07-03T14:10:12.112" v="4380"/>
        <pc:sldMkLst>
          <pc:docMk/>
          <pc:sldMk cId="282380659" sldId="927"/>
        </pc:sldMkLst>
      </pc:sldChg>
      <pc:sldChg chg="add">
        <pc:chgData name="准" userId="69633faa424f8a4d" providerId="LiveId" clId="{B54F1DF8-E670-4425-9082-D378B3C7829E}" dt="2022-07-03T14:10:12.112" v="4380"/>
        <pc:sldMkLst>
          <pc:docMk/>
          <pc:sldMk cId="1164143322" sldId="928"/>
        </pc:sldMkLst>
      </pc:sldChg>
      <pc:sldChg chg="add">
        <pc:chgData name="准" userId="69633faa424f8a4d" providerId="LiveId" clId="{B54F1DF8-E670-4425-9082-D378B3C7829E}" dt="2022-07-03T14:10:12.112" v="4380"/>
        <pc:sldMkLst>
          <pc:docMk/>
          <pc:sldMk cId="2233352813" sldId="929"/>
        </pc:sldMkLst>
      </pc:sldChg>
      <pc:sldChg chg="add">
        <pc:chgData name="准" userId="69633faa424f8a4d" providerId="LiveId" clId="{B54F1DF8-E670-4425-9082-D378B3C7829E}" dt="2022-07-03T14:10:12.112" v="4380"/>
        <pc:sldMkLst>
          <pc:docMk/>
          <pc:sldMk cId="1376731672" sldId="933"/>
        </pc:sldMkLst>
      </pc:sldChg>
      <pc:sldChg chg="add del setBg">
        <pc:chgData name="准" userId="69633faa424f8a4d" providerId="LiveId" clId="{B54F1DF8-E670-4425-9082-D378B3C7829E}" dt="2022-07-03T14:06:56.838" v="4366"/>
        <pc:sldMkLst>
          <pc:docMk/>
          <pc:sldMk cId="1516815709" sldId="941"/>
        </pc:sldMkLst>
      </pc:sldChg>
      <pc:sldChg chg="del">
        <pc:chgData name="准" userId="69633faa424f8a4d" providerId="LiveId" clId="{B54F1DF8-E670-4425-9082-D378B3C7829E}" dt="2022-07-03T14:09:10.718" v="4375" actId="47"/>
        <pc:sldMkLst>
          <pc:docMk/>
          <pc:sldMk cId="3239215190" sldId="945"/>
        </pc:sldMkLst>
      </pc:sldChg>
      <pc:sldChg chg="del">
        <pc:chgData name="准" userId="69633faa424f8a4d" providerId="LiveId" clId="{B54F1DF8-E670-4425-9082-D378B3C7829E}" dt="2022-07-03T14:09:11.485" v="4376" actId="47"/>
        <pc:sldMkLst>
          <pc:docMk/>
          <pc:sldMk cId="771772943" sldId="946"/>
        </pc:sldMkLst>
      </pc:sldChg>
      <pc:sldChg chg="del">
        <pc:chgData name="准" userId="69633faa424f8a4d" providerId="LiveId" clId="{B54F1DF8-E670-4425-9082-D378B3C7829E}" dt="2022-07-03T14:09:13.037" v="4377" actId="47"/>
        <pc:sldMkLst>
          <pc:docMk/>
          <pc:sldMk cId="1273175130" sldId="947"/>
        </pc:sldMkLst>
      </pc:sldChg>
      <pc:sldChg chg="del">
        <pc:chgData name="准" userId="69633faa424f8a4d" providerId="LiveId" clId="{B54F1DF8-E670-4425-9082-D378B3C7829E}" dt="2022-07-03T14:09:01.130" v="4371" actId="47"/>
        <pc:sldMkLst>
          <pc:docMk/>
          <pc:sldMk cId="3337653249" sldId="948"/>
        </pc:sldMkLst>
      </pc:sldChg>
      <pc:sldChg chg="del">
        <pc:chgData name="准" userId="69633faa424f8a4d" providerId="LiveId" clId="{B54F1DF8-E670-4425-9082-D378B3C7829E}" dt="2022-07-03T14:09:02.620" v="4372" actId="47"/>
        <pc:sldMkLst>
          <pc:docMk/>
          <pc:sldMk cId="1795395430" sldId="949"/>
        </pc:sldMkLst>
      </pc:sldChg>
      <pc:sldChg chg="del">
        <pc:chgData name="准" userId="69633faa424f8a4d" providerId="LiveId" clId="{B54F1DF8-E670-4425-9082-D378B3C7829E}" dt="2022-07-03T14:09:09.435" v="4373" actId="47"/>
        <pc:sldMkLst>
          <pc:docMk/>
          <pc:sldMk cId="2875142133" sldId="950"/>
        </pc:sldMkLst>
      </pc:sldChg>
      <pc:sldChg chg="add">
        <pc:chgData name="准" userId="69633faa424f8a4d" providerId="LiveId" clId="{B54F1DF8-E670-4425-9082-D378B3C7829E}" dt="2022-07-03T14:10:12.112" v="4380"/>
        <pc:sldMkLst>
          <pc:docMk/>
          <pc:sldMk cId="1367293469" sldId="953"/>
        </pc:sldMkLst>
      </pc:sldChg>
      <pc:sldChg chg="del">
        <pc:chgData name="准" userId="69633faa424f8a4d" providerId="LiveId" clId="{B54F1DF8-E670-4425-9082-D378B3C7829E}" dt="2022-07-03T14:09:10.022" v="4374" actId="47"/>
        <pc:sldMkLst>
          <pc:docMk/>
          <pc:sldMk cId="464664871" sldId="956"/>
        </pc:sldMkLst>
      </pc:sldChg>
      <pc:sldChg chg="del">
        <pc:chgData name="准" userId="69633faa424f8a4d" providerId="LiveId" clId="{B54F1DF8-E670-4425-9082-D378B3C7829E}" dt="2022-07-03T14:08:59.809" v="4370" actId="47"/>
        <pc:sldMkLst>
          <pc:docMk/>
          <pc:sldMk cId="1006554994" sldId="957"/>
        </pc:sldMkLst>
      </pc:sldChg>
      <pc:sldChg chg="del">
        <pc:chgData name="准" userId="69633faa424f8a4d" providerId="LiveId" clId="{B54F1DF8-E670-4425-9082-D378B3C7829E}" dt="2022-07-03T14:09:13.737" v="4378" actId="47"/>
        <pc:sldMkLst>
          <pc:docMk/>
          <pc:sldMk cId="3825354379" sldId="959"/>
        </pc:sldMkLst>
      </pc:sldChg>
      <pc:sldChg chg="del">
        <pc:chgData name="准" userId="69633faa424f8a4d" providerId="LiveId" clId="{B54F1DF8-E670-4425-9082-D378B3C7829E}" dt="2022-07-03T14:04:18.054" v="4354" actId="2696"/>
        <pc:sldMkLst>
          <pc:docMk/>
          <pc:sldMk cId="990895390" sldId="963"/>
        </pc:sldMkLst>
      </pc:sldChg>
      <pc:sldChg chg="add setBg">
        <pc:chgData name="准" userId="69633faa424f8a4d" providerId="LiveId" clId="{B54F1DF8-E670-4425-9082-D378B3C7829E}" dt="2022-07-03T14:04:21.783" v="4355"/>
        <pc:sldMkLst>
          <pc:docMk/>
          <pc:sldMk cId="3852577517" sldId="963"/>
        </pc:sldMkLst>
      </pc:sldChg>
      <pc:sldChg chg="add">
        <pc:chgData name="准" userId="69633faa424f8a4d" providerId="LiveId" clId="{B54F1DF8-E670-4425-9082-D378B3C7829E}" dt="2022-07-03T14:10:12.112" v="4380"/>
        <pc:sldMkLst>
          <pc:docMk/>
          <pc:sldMk cId="1532160335" sldId="964"/>
        </pc:sldMkLst>
      </pc:sldChg>
      <pc:sldChg chg="del">
        <pc:chgData name="准" userId="69633faa424f8a4d" providerId="LiveId" clId="{B54F1DF8-E670-4425-9082-D378B3C7829E}" dt="2022-07-03T14:04:18.054" v="4354" actId="2696"/>
        <pc:sldMkLst>
          <pc:docMk/>
          <pc:sldMk cId="895286675" sldId="966"/>
        </pc:sldMkLst>
      </pc:sldChg>
      <pc:sldChg chg="add">
        <pc:chgData name="准" userId="69633faa424f8a4d" providerId="LiveId" clId="{B54F1DF8-E670-4425-9082-D378B3C7829E}" dt="2022-07-03T14:04:21.783" v="4355"/>
        <pc:sldMkLst>
          <pc:docMk/>
          <pc:sldMk cId="3822699429" sldId="966"/>
        </pc:sldMkLst>
      </pc:sldChg>
      <pc:sldChg chg="add">
        <pc:chgData name="准" userId="69633faa424f8a4d" providerId="LiveId" clId="{B54F1DF8-E670-4425-9082-D378B3C7829E}" dt="2022-07-03T14:02:13.330" v="4341"/>
        <pc:sldMkLst>
          <pc:docMk/>
          <pc:sldMk cId="2928653541" sldId="968"/>
        </pc:sldMkLst>
      </pc:sldChg>
      <pc:sldChg chg="del">
        <pc:chgData name="准" userId="69633faa424f8a4d" providerId="LiveId" clId="{B54F1DF8-E670-4425-9082-D378B3C7829E}" dt="2022-07-03T14:02:11.152" v="4340" actId="2696"/>
        <pc:sldMkLst>
          <pc:docMk/>
          <pc:sldMk cId="3483664570" sldId="968"/>
        </pc:sldMkLst>
      </pc:sldChg>
      <pc:sldChg chg="del">
        <pc:chgData name="准" userId="69633faa424f8a4d" providerId="LiveId" clId="{B54F1DF8-E670-4425-9082-D378B3C7829E}" dt="2022-07-03T14:05:44.238" v="4363" actId="47"/>
        <pc:sldMkLst>
          <pc:docMk/>
          <pc:sldMk cId="1793225231" sldId="971"/>
        </pc:sldMkLst>
      </pc:sldChg>
      <pc:sldChg chg="add">
        <pc:chgData name="准" userId="69633faa424f8a4d" providerId="LiveId" clId="{B54F1DF8-E670-4425-9082-D378B3C7829E}" dt="2022-07-03T14:05:08.997" v="4360"/>
        <pc:sldMkLst>
          <pc:docMk/>
          <pc:sldMk cId="809690034" sldId="972"/>
        </pc:sldMkLst>
      </pc:sldChg>
      <pc:sldChg chg="del">
        <pc:chgData name="准" userId="69633faa424f8a4d" providerId="LiveId" clId="{B54F1DF8-E670-4425-9082-D378B3C7829E}" dt="2022-07-03T14:05:06.664" v="4359" actId="2696"/>
        <pc:sldMkLst>
          <pc:docMk/>
          <pc:sldMk cId="1779133989" sldId="972"/>
        </pc:sldMkLst>
      </pc:sldChg>
      <pc:sldChg chg="del">
        <pc:chgData name="准" userId="69633faa424f8a4d" providerId="LiveId" clId="{B54F1DF8-E670-4425-9082-D378B3C7829E}" dt="2022-07-03T14:05:45.455" v="4364" actId="47"/>
        <pc:sldMkLst>
          <pc:docMk/>
          <pc:sldMk cId="3107052451" sldId="973"/>
        </pc:sldMkLst>
      </pc:sldChg>
      <pc:sldChg chg="add">
        <pc:chgData name="准" userId="69633faa424f8a4d" providerId="LiveId" clId="{B54F1DF8-E670-4425-9082-D378B3C7829E}" dt="2022-07-03T14:02:13.330" v="4341"/>
        <pc:sldMkLst>
          <pc:docMk/>
          <pc:sldMk cId="265879767" sldId="980"/>
        </pc:sldMkLst>
      </pc:sldChg>
      <pc:sldChg chg="del">
        <pc:chgData name="准" userId="69633faa424f8a4d" providerId="LiveId" clId="{B54F1DF8-E670-4425-9082-D378B3C7829E}" dt="2022-07-03T14:02:11.152" v="4340" actId="2696"/>
        <pc:sldMkLst>
          <pc:docMk/>
          <pc:sldMk cId="4083395682" sldId="980"/>
        </pc:sldMkLst>
      </pc:sldChg>
      <pc:sldChg chg="del">
        <pc:chgData name="准" userId="69633faa424f8a4d" providerId="LiveId" clId="{B54F1DF8-E670-4425-9082-D378B3C7829E}" dt="2022-07-03T14:04:18.054" v="4354" actId="2696"/>
        <pc:sldMkLst>
          <pc:docMk/>
          <pc:sldMk cId="1314739804" sldId="981"/>
        </pc:sldMkLst>
      </pc:sldChg>
      <pc:sldChg chg="add setBg">
        <pc:chgData name="准" userId="69633faa424f8a4d" providerId="LiveId" clId="{B54F1DF8-E670-4425-9082-D378B3C7829E}" dt="2022-07-03T14:04:21.783" v="4355"/>
        <pc:sldMkLst>
          <pc:docMk/>
          <pc:sldMk cId="3510174892" sldId="981"/>
        </pc:sldMkLst>
      </pc:sldChg>
      <pc:sldChg chg="del">
        <pc:chgData name="准" userId="69633faa424f8a4d" providerId="LiveId" clId="{B54F1DF8-E670-4425-9082-D378B3C7829E}" dt="2022-07-03T14:04:54.369" v="4357" actId="2696"/>
        <pc:sldMkLst>
          <pc:docMk/>
          <pc:sldMk cId="429904078" sldId="982"/>
        </pc:sldMkLst>
      </pc:sldChg>
      <pc:sldChg chg="add">
        <pc:chgData name="准" userId="69633faa424f8a4d" providerId="LiveId" clId="{B54F1DF8-E670-4425-9082-D378B3C7829E}" dt="2022-07-03T14:04:58.873" v="4358"/>
        <pc:sldMkLst>
          <pc:docMk/>
          <pc:sldMk cId="655644262" sldId="982"/>
        </pc:sldMkLst>
      </pc:sldChg>
      <pc:sldChg chg="add">
        <pc:chgData name="准" userId="69633faa424f8a4d" providerId="LiveId" clId="{B54F1DF8-E670-4425-9082-D378B3C7829E}" dt="2022-07-03T14:04:58.873" v="4358"/>
        <pc:sldMkLst>
          <pc:docMk/>
          <pc:sldMk cId="3674282421" sldId="983"/>
        </pc:sldMkLst>
      </pc:sldChg>
      <pc:sldChg chg="del">
        <pc:chgData name="准" userId="69633faa424f8a4d" providerId="LiveId" clId="{B54F1DF8-E670-4425-9082-D378B3C7829E}" dt="2022-07-03T14:04:54.369" v="4357" actId="2696"/>
        <pc:sldMkLst>
          <pc:docMk/>
          <pc:sldMk cId="4035206804" sldId="983"/>
        </pc:sldMkLst>
      </pc:sldChg>
      <pc:sldChg chg="del">
        <pc:chgData name="准" userId="69633faa424f8a4d" providerId="LiveId" clId="{B54F1DF8-E670-4425-9082-D378B3C7829E}" dt="2022-07-03T14:05:34.896" v="4362" actId="47"/>
        <pc:sldMkLst>
          <pc:docMk/>
          <pc:sldMk cId="3623213370" sldId="984"/>
        </pc:sldMkLst>
      </pc:sldChg>
      <pc:sldChg chg="modSp mod">
        <pc:chgData name="准" userId="69633faa424f8a4d" providerId="LiveId" clId="{B54F1DF8-E670-4425-9082-D378B3C7829E}" dt="2022-07-03T02:44:35.901" v="299"/>
        <pc:sldMkLst>
          <pc:docMk/>
          <pc:sldMk cId="1662507424" sldId="989"/>
        </pc:sldMkLst>
        <pc:spChg chg="mod">
          <ac:chgData name="准" userId="69633faa424f8a4d" providerId="LiveId" clId="{B54F1DF8-E670-4425-9082-D378B3C7829E}" dt="2022-07-03T02:44:35.901" v="299"/>
          <ac:spMkLst>
            <pc:docMk/>
            <pc:sldMk cId="1662507424" sldId="989"/>
            <ac:spMk id="3" creationId="{D5A82D3F-324A-472B-961C-4BAEB2492FD5}"/>
          </ac:spMkLst>
        </pc:spChg>
      </pc:sldChg>
      <pc:sldChg chg="del">
        <pc:chgData name="准" userId="69633faa424f8a4d" providerId="LiveId" clId="{B54F1DF8-E670-4425-9082-D378B3C7829E}" dt="2022-07-03T14:02:42.542" v="4344" actId="47"/>
        <pc:sldMkLst>
          <pc:docMk/>
          <pc:sldMk cId="3351807810" sldId="990"/>
        </pc:sldMkLst>
      </pc:sldChg>
      <pc:sldChg chg="del">
        <pc:chgData name="准" userId="69633faa424f8a4d" providerId="LiveId" clId="{B54F1DF8-E670-4425-9082-D378B3C7829E}" dt="2022-07-03T14:04:28.725" v="4356" actId="47"/>
        <pc:sldMkLst>
          <pc:docMk/>
          <pc:sldMk cId="1437045574" sldId="993"/>
        </pc:sldMkLst>
      </pc:sldChg>
      <pc:sldChg chg="del">
        <pc:chgData name="准" userId="69633faa424f8a4d" providerId="LiveId" clId="{B54F1DF8-E670-4425-9082-D378B3C7829E}" dt="2022-07-03T14:05:46.276" v="4365" actId="47"/>
        <pc:sldMkLst>
          <pc:docMk/>
          <pc:sldMk cId="3360928691" sldId="994"/>
        </pc:sldMkLst>
      </pc:sldChg>
      <pc:sldChg chg="add del">
        <pc:chgData name="准" userId="69633faa424f8a4d" providerId="LiveId" clId="{B54F1DF8-E670-4425-9082-D378B3C7829E}" dt="2022-07-03T14:06:56.838" v="4366"/>
        <pc:sldMkLst>
          <pc:docMk/>
          <pc:sldMk cId="815269595" sldId="997"/>
        </pc:sldMkLst>
      </pc:sldChg>
      <pc:sldChg chg="del">
        <pc:chgData name="准" userId="69633faa424f8a4d" providerId="LiveId" clId="{B54F1DF8-E670-4425-9082-D378B3C7829E}" dt="2022-07-03T14:07:29.700" v="4368" actId="47"/>
        <pc:sldMkLst>
          <pc:docMk/>
          <pc:sldMk cId="3780269089" sldId="1000"/>
        </pc:sldMkLst>
      </pc:sldChg>
      <pc:sldChg chg="del">
        <pc:chgData name="准" userId="69633faa424f8a4d" providerId="LiveId" clId="{B54F1DF8-E670-4425-9082-D378B3C7829E}" dt="2022-07-03T14:07:28.820" v="4367" actId="47"/>
        <pc:sldMkLst>
          <pc:docMk/>
          <pc:sldMk cId="820882821" sldId="1001"/>
        </pc:sldMkLst>
      </pc:sldChg>
      <pc:sldChg chg="add">
        <pc:chgData name="准" userId="69633faa424f8a4d" providerId="LiveId" clId="{B54F1DF8-E670-4425-9082-D378B3C7829E}" dt="2022-07-03T14:04:21.783" v="4355"/>
        <pc:sldMkLst>
          <pc:docMk/>
          <pc:sldMk cId="2326639506" sldId="1007"/>
        </pc:sldMkLst>
      </pc:sldChg>
      <pc:sldChg chg="del">
        <pc:chgData name="准" userId="69633faa424f8a4d" providerId="LiveId" clId="{B54F1DF8-E670-4425-9082-D378B3C7829E}" dt="2022-07-03T14:04:18.054" v="4354" actId="2696"/>
        <pc:sldMkLst>
          <pc:docMk/>
          <pc:sldMk cId="3018686637" sldId="1007"/>
        </pc:sldMkLst>
      </pc:sldChg>
      <pc:sldChg chg="add del">
        <pc:chgData name="准" userId="69633faa424f8a4d" providerId="LiveId" clId="{B54F1DF8-E670-4425-9082-D378B3C7829E}" dt="2022-07-03T14:06:56.838" v="4366"/>
        <pc:sldMkLst>
          <pc:docMk/>
          <pc:sldMk cId="2115825155" sldId="1008"/>
        </pc:sldMkLst>
      </pc:sldChg>
      <pc:sldChg chg="del">
        <pc:chgData name="准" userId="69633faa424f8a4d" providerId="LiveId" clId="{B54F1DF8-E670-4425-9082-D378B3C7829E}" dt="2022-07-03T14:05:32.328" v="4361" actId="47"/>
        <pc:sldMkLst>
          <pc:docMk/>
          <pc:sldMk cId="3029142786" sldId="1009"/>
        </pc:sldMkLst>
      </pc:sldChg>
      <pc:sldChg chg="add">
        <pc:chgData name="准" userId="69633faa424f8a4d" providerId="LiveId" clId="{B54F1DF8-E670-4425-9082-D378B3C7829E}" dt="2022-07-03T14:04:21.783" v="4355"/>
        <pc:sldMkLst>
          <pc:docMk/>
          <pc:sldMk cId="751264062" sldId="1011"/>
        </pc:sldMkLst>
      </pc:sldChg>
      <pc:sldChg chg="del">
        <pc:chgData name="准" userId="69633faa424f8a4d" providerId="LiveId" clId="{B54F1DF8-E670-4425-9082-D378B3C7829E}" dt="2022-07-03T14:04:18.054" v="4354" actId="2696"/>
        <pc:sldMkLst>
          <pc:docMk/>
          <pc:sldMk cId="2035177640" sldId="1011"/>
        </pc:sldMkLst>
      </pc:sldChg>
      <pc:sldChg chg="add setBg">
        <pc:chgData name="准" userId="69633faa424f8a4d" providerId="LiveId" clId="{B54F1DF8-E670-4425-9082-D378B3C7829E}" dt="2022-07-03T14:04:21.783" v="4355"/>
        <pc:sldMkLst>
          <pc:docMk/>
          <pc:sldMk cId="186696109" sldId="1012"/>
        </pc:sldMkLst>
      </pc:sldChg>
      <pc:sldChg chg="del">
        <pc:chgData name="准" userId="69633faa424f8a4d" providerId="LiveId" clId="{B54F1DF8-E670-4425-9082-D378B3C7829E}" dt="2022-07-03T14:04:18.054" v="4354" actId="2696"/>
        <pc:sldMkLst>
          <pc:docMk/>
          <pc:sldMk cId="3354040654" sldId="1012"/>
        </pc:sldMkLst>
      </pc:sldChg>
      <pc:sldChg chg="del">
        <pc:chgData name="准" userId="69633faa424f8a4d" providerId="LiveId" clId="{B54F1DF8-E670-4425-9082-D378B3C7829E}" dt="2022-07-03T14:08:58.011" v="4369" actId="47"/>
        <pc:sldMkLst>
          <pc:docMk/>
          <pc:sldMk cId="2084191508" sldId="1016"/>
        </pc:sldMkLst>
      </pc:sldChg>
      <pc:sldChg chg="new del">
        <pc:chgData name="准" userId="69633faa424f8a4d" providerId="LiveId" clId="{B54F1DF8-E670-4425-9082-D378B3C7829E}" dt="2022-07-03T02:42:50.025" v="89" actId="47"/>
        <pc:sldMkLst>
          <pc:docMk/>
          <pc:sldMk cId="4067685789" sldId="1017"/>
        </pc:sldMkLst>
      </pc:sldChg>
      <pc:sldChg chg="addSp delSp add del mod">
        <pc:chgData name="准" userId="69633faa424f8a4d" providerId="LiveId" clId="{B54F1DF8-E670-4425-9082-D378B3C7829E}" dt="2022-07-03T14:03:19.627" v="4353" actId="47"/>
        <pc:sldMkLst>
          <pc:docMk/>
          <pc:sldMk cId="1267398035" sldId="1018"/>
        </pc:sldMkLst>
        <pc:spChg chg="add del">
          <ac:chgData name="准" userId="69633faa424f8a4d" providerId="LiveId" clId="{B54F1DF8-E670-4425-9082-D378B3C7829E}" dt="2022-07-03T02:42:45.465" v="88" actId="22"/>
          <ac:spMkLst>
            <pc:docMk/>
            <pc:sldMk cId="1267398035" sldId="1018"/>
            <ac:spMk id="11" creationId="{8AFAC0DC-85F3-8A15-322D-DE608AF76684}"/>
          </ac:spMkLst>
        </pc:spChg>
      </pc:sldChg>
      <pc:sldChg chg="modSp add mod">
        <pc:chgData name="准" userId="69633faa424f8a4d" providerId="LiveId" clId="{B54F1DF8-E670-4425-9082-D378B3C7829E}" dt="2022-07-03T02:44:53.262" v="342"/>
        <pc:sldMkLst>
          <pc:docMk/>
          <pc:sldMk cId="667247221" sldId="1019"/>
        </pc:sldMkLst>
        <pc:spChg chg="mod">
          <ac:chgData name="准" userId="69633faa424f8a4d" providerId="LiveId" clId="{B54F1DF8-E670-4425-9082-D378B3C7829E}" dt="2022-07-03T02:44:29.582" v="297"/>
          <ac:spMkLst>
            <pc:docMk/>
            <pc:sldMk cId="667247221" sldId="1019"/>
            <ac:spMk id="2" creationId="{CE056DE4-1407-4BD1-803E-EC576867AE01}"/>
          </ac:spMkLst>
        </pc:spChg>
        <pc:spChg chg="mod">
          <ac:chgData name="准" userId="69633faa424f8a4d" providerId="LiveId" clId="{B54F1DF8-E670-4425-9082-D378B3C7829E}" dt="2022-07-03T02:44:53.262" v="342"/>
          <ac:spMkLst>
            <pc:docMk/>
            <pc:sldMk cId="667247221" sldId="1019"/>
            <ac:spMk id="3" creationId="{D5A82D3F-324A-472B-961C-4BAEB2492FD5}"/>
          </ac:spMkLst>
        </pc:spChg>
      </pc:sldChg>
      <pc:sldChg chg="modSp add mod">
        <pc:chgData name="准" userId="69633faa424f8a4d" providerId="LiveId" clId="{B54F1DF8-E670-4425-9082-D378B3C7829E}" dt="2022-07-03T02:45:26.261" v="538"/>
        <pc:sldMkLst>
          <pc:docMk/>
          <pc:sldMk cId="4207619459" sldId="1020"/>
        </pc:sldMkLst>
        <pc:spChg chg="mod">
          <ac:chgData name="准" userId="69633faa424f8a4d" providerId="LiveId" clId="{B54F1DF8-E670-4425-9082-D378B3C7829E}" dt="2022-07-03T02:45:04.806" v="348"/>
          <ac:spMkLst>
            <pc:docMk/>
            <pc:sldMk cId="4207619459" sldId="1020"/>
            <ac:spMk id="2" creationId="{CE056DE4-1407-4BD1-803E-EC576867AE01}"/>
          </ac:spMkLst>
        </pc:spChg>
        <pc:spChg chg="mod">
          <ac:chgData name="准" userId="69633faa424f8a4d" providerId="LiveId" clId="{B54F1DF8-E670-4425-9082-D378B3C7829E}" dt="2022-07-03T02:45:26.261" v="538"/>
          <ac:spMkLst>
            <pc:docMk/>
            <pc:sldMk cId="4207619459" sldId="1020"/>
            <ac:spMk id="3" creationId="{D5A82D3F-324A-472B-961C-4BAEB2492FD5}"/>
          </ac:spMkLst>
        </pc:spChg>
      </pc:sldChg>
      <pc:sldChg chg="modSp add del mod">
        <pc:chgData name="准" userId="69633faa424f8a4d" providerId="LiveId" clId="{B54F1DF8-E670-4425-9082-D378B3C7829E}" dt="2022-07-03T14:18:56.347" v="6422" actId="47"/>
        <pc:sldMkLst>
          <pc:docMk/>
          <pc:sldMk cId="1930325983" sldId="1021"/>
        </pc:sldMkLst>
        <pc:spChg chg="mod">
          <ac:chgData name="准" userId="69633faa424f8a4d" providerId="LiveId" clId="{B54F1DF8-E670-4425-9082-D378B3C7829E}" dt="2022-07-03T02:46:10.780" v="547"/>
          <ac:spMkLst>
            <pc:docMk/>
            <pc:sldMk cId="1930325983" sldId="1021"/>
            <ac:spMk id="2" creationId="{CE056DE4-1407-4BD1-803E-EC576867AE01}"/>
          </ac:spMkLst>
        </pc:spChg>
        <pc:spChg chg="mod">
          <ac:chgData name="准" userId="69633faa424f8a4d" providerId="LiveId" clId="{B54F1DF8-E670-4425-9082-D378B3C7829E}" dt="2022-07-03T02:46:16.677" v="583"/>
          <ac:spMkLst>
            <pc:docMk/>
            <pc:sldMk cId="1930325983" sldId="1021"/>
            <ac:spMk id="3" creationId="{D5A82D3F-324A-472B-961C-4BAEB2492FD5}"/>
          </ac:spMkLst>
        </pc:spChg>
      </pc:sldChg>
      <pc:sldChg chg="modSp new mod">
        <pc:chgData name="准" userId="69633faa424f8a4d" providerId="LiveId" clId="{B54F1DF8-E670-4425-9082-D378B3C7829E}" dt="2022-07-03T02:50:23.993" v="1709"/>
        <pc:sldMkLst>
          <pc:docMk/>
          <pc:sldMk cId="1990250966" sldId="1022"/>
        </pc:sldMkLst>
        <pc:spChg chg="mod">
          <ac:chgData name="准" userId="69633faa424f8a4d" providerId="LiveId" clId="{B54F1DF8-E670-4425-9082-D378B3C7829E}" dt="2022-07-03T02:50:23.993" v="1709"/>
          <ac:spMkLst>
            <pc:docMk/>
            <pc:sldMk cId="1990250966" sldId="1022"/>
            <ac:spMk id="3" creationId="{A03DD3FE-DE99-12A9-627B-D5AE2B5D46ED}"/>
          </ac:spMkLst>
        </pc:spChg>
      </pc:sldChg>
      <pc:sldChg chg="modSp new mod">
        <pc:chgData name="准" userId="69633faa424f8a4d" providerId="LiveId" clId="{B54F1DF8-E670-4425-9082-D378B3C7829E}" dt="2022-07-03T02:54:10.158" v="2787"/>
        <pc:sldMkLst>
          <pc:docMk/>
          <pc:sldMk cId="225259591" sldId="1023"/>
        </pc:sldMkLst>
        <pc:spChg chg="mod">
          <ac:chgData name="准" userId="69633faa424f8a4d" providerId="LiveId" clId="{B54F1DF8-E670-4425-9082-D378B3C7829E}" dt="2022-07-03T02:54:10.158" v="2787"/>
          <ac:spMkLst>
            <pc:docMk/>
            <pc:sldMk cId="225259591" sldId="1023"/>
            <ac:spMk id="3" creationId="{F29FDD20-94D0-69E1-413A-EAE063AC9DD8}"/>
          </ac:spMkLst>
        </pc:spChg>
      </pc:sldChg>
      <pc:sldChg chg="modSp new mod">
        <pc:chgData name="准" userId="69633faa424f8a4d" providerId="LiveId" clId="{B54F1DF8-E670-4425-9082-D378B3C7829E}" dt="2022-07-03T02:56:10.197" v="3364" actId="20577"/>
        <pc:sldMkLst>
          <pc:docMk/>
          <pc:sldMk cId="883833795" sldId="1024"/>
        </pc:sldMkLst>
        <pc:spChg chg="mod">
          <ac:chgData name="准" userId="69633faa424f8a4d" providerId="LiveId" clId="{B54F1DF8-E670-4425-9082-D378B3C7829E}" dt="2022-07-03T02:56:10.197" v="3364" actId="20577"/>
          <ac:spMkLst>
            <pc:docMk/>
            <pc:sldMk cId="883833795" sldId="1024"/>
            <ac:spMk id="3" creationId="{832DFC14-F05B-FDF9-B9DB-0B0548643CDB}"/>
          </ac:spMkLst>
        </pc:spChg>
      </pc:sldChg>
      <pc:sldChg chg="modSp new mod">
        <pc:chgData name="准" userId="69633faa424f8a4d" providerId="LiveId" clId="{B54F1DF8-E670-4425-9082-D378B3C7829E}" dt="2022-07-03T02:58:08.538" v="3556"/>
        <pc:sldMkLst>
          <pc:docMk/>
          <pc:sldMk cId="1460357044" sldId="1025"/>
        </pc:sldMkLst>
        <pc:spChg chg="mod">
          <ac:chgData name="准" userId="69633faa424f8a4d" providerId="LiveId" clId="{B54F1DF8-E670-4425-9082-D378B3C7829E}" dt="2022-07-03T02:58:08.538" v="3556"/>
          <ac:spMkLst>
            <pc:docMk/>
            <pc:sldMk cId="1460357044" sldId="1025"/>
            <ac:spMk id="3" creationId="{42F1F4B0-95E2-8525-3208-1885E2A849E6}"/>
          </ac:spMkLst>
        </pc:spChg>
      </pc:sldChg>
      <pc:sldChg chg="modSp new mod">
        <pc:chgData name="准" userId="69633faa424f8a4d" providerId="LiveId" clId="{B54F1DF8-E670-4425-9082-D378B3C7829E}" dt="2022-07-03T03:01:45.768" v="4325"/>
        <pc:sldMkLst>
          <pc:docMk/>
          <pc:sldMk cId="764842921" sldId="1026"/>
        </pc:sldMkLst>
        <pc:spChg chg="mod">
          <ac:chgData name="准" userId="69633faa424f8a4d" providerId="LiveId" clId="{B54F1DF8-E670-4425-9082-D378B3C7829E}" dt="2022-07-03T03:01:45.768" v="4325"/>
          <ac:spMkLst>
            <pc:docMk/>
            <pc:sldMk cId="764842921" sldId="1026"/>
            <ac:spMk id="3" creationId="{0B03B02B-DDF3-8684-3910-5053186A49C2}"/>
          </ac:spMkLst>
        </pc:spChg>
      </pc:sldChg>
      <pc:sldChg chg="new del">
        <pc:chgData name="准" userId="69633faa424f8a4d" providerId="LiveId" clId="{B54F1DF8-E670-4425-9082-D378B3C7829E}" dt="2022-07-03T14:10:17.321" v="4381" actId="47"/>
        <pc:sldMkLst>
          <pc:docMk/>
          <pc:sldMk cId="322433565" sldId="1027"/>
        </pc:sldMkLst>
      </pc:sldChg>
      <pc:sldChg chg="modSp new mod">
        <pc:chgData name="准" userId="69633faa424f8a4d" providerId="LiveId" clId="{B54F1DF8-E670-4425-9082-D378B3C7829E}" dt="2022-07-03T14:15:14.348" v="5825"/>
        <pc:sldMkLst>
          <pc:docMk/>
          <pc:sldMk cId="2301698964" sldId="1027"/>
        </pc:sldMkLst>
        <pc:spChg chg="mod">
          <ac:chgData name="准" userId="69633faa424f8a4d" providerId="LiveId" clId="{B54F1DF8-E670-4425-9082-D378B3C7829E}" dt="2022-07-03T14:15:14.348" v="5825"/>
          <ac:spMkLst>
            <pc:docMk/>
            <pc:sldMk cId="2301698964" sldId="1027"/>
            <ac:spMk id="3" creationId="{7B9A03EF-C28F-121E-B5F7-DFEF7616C2EE}"/>
          </ac:spMkLst>
        </pc:spChg>
      </pc:sldChg>
      <pc:sldChg chg="new del">
        <pc:chgData name="准" userId="69633faa424f8a4d" providerId="LiveId" clId="{B54F1DF8-E670-4425-9082-D378B3C7829E}" dt="2022-07-03T14:00:18.015" v="4327" actId="47"/>
        <pc:sldMkLst>
          <pc:docMk/>
          <pc:sldMk cId="2795712930" sldId="1027"/>
        </pc:sldMkLst>
      </pc:sldChg>
      <pc:sldChg chg="modSp new mod">
        <pc:chgData name="准" userId="69633faa424f8a4d" providerId="LiveId" clId="{B54F1DF8-E670-4425-9082-D378B3C7829E}" dt="2022-07-03T14:17:51.307" v="6420"/>
        <pc:sldMkLst>
          <pc:docMk/>
          <pc:sldMk cId="2106810087" sldId="1028"/>
        </pc:sldMkLst>
        <pc:spChg chg="mod">
          <ac:chgData name="准" userId="69633faa424f8a4d" providerId="LiveId" clId="{B54F1DF8-E670-4425-9082-D378B3C7829E}" dt="2022-07-03T14:17:51.307" v="6420"/>
          <ac:spMkLst>
            <pc:docMk/>
            <pc:sldMk cId="2106810087" sldId="1028"/>
            <ac:spMk id="3" creationId="{E072152A-F5A5-CADC-24F5-0A14BDF92AC8}"/>
          </ac:spMkLst>
        </pc:spChg>
      </pc:sldChg>
      <pc:sldChg chg="new del">
        <pc:chgData name="准" userId="69633faa424f8a4d" providerId="LiveId" clId="{B54F1DF8-E670-4425-9082-D378B3C7829E}" dt="2022-07-03T14:18:59.302" v="6423" actId="47"/>
        <pc:sldMkLst>
          <pc:docMk/>
          <pc:sldMk cId="1543224146" sldId="1029"/>
        </pc:sldMkLst>
      </pc:sldChg>
    </pc:docChg>
  </pc:docChgLst>
  <pc:docChgLst>
    <pc:chgData name="田中 裕子" userId="5b5d20ffd12b9527" providerId="LiveId" clId="{33E3B72F-6903-46F3-AF78-2B657A8CF6E1}"/>
    <pc:docChg chg="custSel delSld modSld">
      <pc:chgData name="田中 裕子" userId="5b5d20ffd12b9527" providerId="LiveId" clId="{33E3B72F-6903-46F3-AF78-2B657A8CF6E1}" dt="2022-10-27T02:44:27.300" v="47"/>
      <pc:docMkLst>
        <pc:docMk/>
      </pc:docMkLst>
      <pc:sldChg chg="modSp mod">
        <pc:chgData name="田中 裕子" userId="5b5d20ffd12b9527" providerId="LiveId" clId="{33E3B72F-6903-46F3-AF78-2B657A8CF6E1}" dt="2022-10-27T02:44:27.300" v="47"/>
        <pc:sldMkLst>
          <pc:docMk/>
          <pc:sldMk cId="1393187341" sldId="256"/>
        </pc:sldMkLst>
        <pc:spChg chg="mod">
          <ac:chgData name="田中 裕子" userId="5b5d20ffd12b9527" providerId="LiveId" clId="{33E3B72F-6903-46F3-AF78-2B657A8CF6E1}" dt="2022-10-27T02:44:27.300" v="47"/>
          <ac:spMkLst>
            <pc:docMk/>
            <pc:sldMk cId="1393187341" sldId="256"/>
            <ac:spMk id="2" creationId="{993D5018-F105-4454-AB1E-C7688CE5C701}"/>
          </ac:spMkLst>
        </pc:spChg>
        <pc:spChg chg="mod">
          <ac:chgData name="田中 裕子" userId="5b5d20ffd12b9527" providerId="LiveId" clId="{33E3B72F-6903-46F3-AF78-2B657A8CF6E1}" dt="2022-10-27T02:43:06.653" v="39" actId="20577"/>
          <ac:spMkLst>
            <pc:docMk/>
            <pc:sldMk cId="1393187341" sldId="256"/>
            <ac:spMk id="12" creationId="{29C81ADB-0116-486F-8BCE-FE60AF02DC41}"/>
          </ac:spMkLst>
        </pc:spChg>
      </pc:sldChg>
      <pc:sldChg chg="del">
        <pc:chgData name="田中 裕子" userId="5b5d20ffd12b9527" providerId="LiveId" clId="{33E3B72F-6903-46F3-AF78-2B657A8CF6E1}" dt="2022-10-27T02:42:48.447" v="0" actId="47"/>
        <pc:sldMkLst>
          <pc:docMk/>
          <pc:sldMk cId="2878629683" sldId="792"/>
        </pc:sldMkLst>
      </pc:sldChg>
      <pc:sldChg chg="del">
        <pc:chgData name="田中 裕子" userId="5b5d20ffd12b9527" providerId="LiveId" clId="{33E3B72F-6903-46F3-AF78-2B657A8CF6E1}" dt="2022-10-27T02:42:48.447" v="0" actId="47"/>
        <pc:sldMkLst>
          <pc:docMk/>
          <pc:sldMk cId="3747057691" sldId="797"/>
        </pc:sldMkLst>
      </pc:sldChg>
      <pc:sldChg chg="del">
        <pc:chgData name="田中 裕子" userId="5b5d20ffd12b9527" providerId="LiveId" clId="{33E3B72F-6903-46F3-AF78-2B657A8CF6E1}" dt="2022-10-27T02:42:48.447" v="0" actId="47"/>
        <pc:sldMkLst>
          <pc:docMk/>
          <pc:sldMk cId="240993911" sldId="805"/>
        </pc:sldMkLst>
      </pc:sldChg>
      <pc:sldChg chg="del">
        <pc:chgData name="田中 裕子" userId="5b5d20ffd12b9527" providerId="LiveId" clId="{33E3B72F-6903-46F3-AF78-2B657A8CF6E1}" dt="2022-10-27T02:42:48.447" v="0" actId="47"/>
        <pc:sldMkLst>
          <pc:docMk/>
          <pc:sldMk cId="817080122" sldId="808"/>
        </pc:sldMkLst>
      </pc:sldChg>
      <pc:sldChg chg="del">
        <pc:chgData name="田中 裕子" userId="5b5d20ffd12b9527" providerId="LiveId" clId="{33E3B72F-6903-46F3-AF78-2B657A8CF6E1}" dt="2022-10-27T02:42:48.447" v="0" actId="47"/>
        <pc:sldMkLst>
          <pc:docMk/>
          <pc:sldMk cId="2709870677" sldId="821"/>
        </pc:sldMkLst>
      </pc:sldChg>
      <pc:sldChg chg="del">
        <pc:chgData name="田中 裕子" userId="5b5d20ffd12b9527" providerId="LiveId" clId="{33E3B72F-6903-46F3-AF78-2B657A8CF6E1}" dt="2022-10-27T02:42:48.447" v="0" actId="47"/>
        <pc:sldMkLst>
          <pc:docMk/>
          <pc:sldMk cId="3568242928" sldId="832"/>
        </pc:sldMkLst>
      </pc:sldChg>
      <pc:sldChg chg="del">
        <pc:chgData name="田中 裕子" userId="5b5d20ffd12b9527" providerId="LiveId" clId="{33E3B72F-6903-46F3-AF78-2B657A8CF6E1}" dt="2022-10-27T02:42:48.447" v="0" actId="47"/>
        <pc:sldMkLst>
          <pc:docMk/>
          <pc:sldMk cId="3930298935" sldId="834"/>
        </pc:sldMkLst>
      </pc:sldChg>
      <pc:sldChg chg="del">
        <pc:chgData name="田中 裕子" userId="5b5d20ffd12b9527" providerId="LiveId" clId="{33E3B72F-6903-46F3-AF78-2B657A8CF6E1}" dt="2022-10-27T02:42:48.447" v="0" actId="47"/>
        <pc:sldMkLst>
          <pc:docMk/>
          <pc:sldMk cId="756818" sldId="845"/>
        </pc:sldMkLst>
      </pc:sldChg>
      <pc:sldChg chg="del">
        <pc:chgData name="田中 裕子" userId="5b5d20ffd12b9527" providerId="LiveId" clId="{33E3B72F-6903-46F3-AF78-2B657A8CF6E1}" dt="2022-10-27T02:42:48.447" v="0" actId="47"/>
        <pc:sldMkLst>
          <pc:docMk/>
          <pc:sldMk cId="3796998616" sldId="854"/>
        </pc:sldMkLst>
      </pc:sldChg>
      <pc:sldChg chg="del">
        <pc:chgData name="田中 裕子" userId="5b5d20ffd12b9527" providerId="LiveId" clId="{33E3B72F-6903-46F3-AF78-2B657A8CF6E1}" dt="2022-10-27T02:42:48.447" v="0" actId="47"/>
        <pc:sldMkLst>
          <pc:docMk/>
          <pc:sldMk cId="1307488206" sldId="858"/>
        </pc:sldMkLst>
      </pc:sldChg>
      <pc:sldChg chg="del">
        <pc:chgData name="田中 裕子" userId="5b5d20ffd12b9527" providerId="LiveId" clId="{33E3B72F-6903-46F3-AF78-2B657A8CF6E1}" dt="2022-10-27T02:42:48.447" v="0" actId="47"/>
        <pc:sldMkLst>
          <pc:docMk/>
          <pc:sldMk cId="2099295842" sldId="864"/>
        </pc:sldMkLst>
      </pc:sldChg>
      <pc:sldChg chg="del">
        <pc:chgData name="田中 裕子" userId="5b5d20ffd12b9527" providerId="LiveId" clId="{33E3B72F-6903-46F3-AF78-2B657A8CF6E1}" dt="2022-10-27T02:42:48.447" v="0" actId="47"/>
        <pc:sldMkLst>
          <pc:docMk/>
          <pc:sldMk cId="1099083711" sldId="876"/>
        </pc:sldMkLst>
      </pc:sldChg>
      <pc:sldChg chg="del">
        <pc:chgData name="田中 裕子" userId="5b5d20ffd12b9527" providerId="LiveId" clId="{33E3B72F-6903-46F3-AF78-2B657A8CF6E1}" dt="2022-10-27T02:42:48.447" v="0" actId="47"/>
        <pc:sldMkLst>
          <pc:docMk/>
          <pc:sldMk cId="422756984" sldId="877"/>
        </pc:sldMkLst>
      </pc:sldChg>
      <pc:sldChg chg="del">
        <pc:chgData name="田中 裕子" userId="5b5d20ffd12b9527" providerId="LiveId" clId="{33E3B72F-6903-46F3-AF78-2B657A8CF6E1}" dt="2022-10-27T02:42:48.447" v="0" actId="47"/>
        <pc:sldMkLst>
          <pc:docMk/>
          <pc:sldMk cId="1535060462" sldId="893"/>
        </pc:sldMkLst>
      </pc:sldChg>
      <pc:sldChg chg="del">
        <pc:chgData name="田中 裕子" userId="5b5d20ffd12b9527" providerId="LiveId" clId="{33E3B72F-6903-46F3-AF78-2B657A8CF6E1}" dt="2022-10-27T02:42:48.447" v="0" actId="47"/>
        <pc:sldMkLst>
          <pc:docMk/>
          <pc:sldMk cId="216757763" sldId="920"/>
        </pc:sldMkLst>
      </pc:sldChg>
      <pc:sldChg chg="del">
        <pc:chgData name="田中 裕子" userId="5b5d20ffd12b9527" providerId="LiveId" clId="{33E3B72F-6903-46F3-AF78-2B657A8CF6E1}" dt="2022-10-27T02:42:48.447" v="0" actId="47"/>
        <pc:sldMkLst>
          <pc:docMk/>
          <pc:sldMk cId="4178408515" sldId="921"/>
        </pc:sldMkLst>
      </pc:sldChg>
      <pc:sldChg chg="del">
        <pc:chgData name="田中 裕子" userId="5b5d20ffd12b9527" providerId="LiveId" clId="{33E3B72F-6903-46F3-AF78-2B657A8CF6E1}" dt="2022-10-27T02:42:48.447" v="0" actId="47"/>
        <pc:sldMkLst>
          <pc:docMk/>
          <pc:sldMk cId="1071258087" sldId="928"/>
        </pc:sldMkLst>
      </pc:sldChg>
      <pc:sldChg chg="del">
        <pc:chgData name="田中 裕子" userId="5b5d20ffd12b9527" providerId="LiveId" clId="{33E3B72F-6903-46F3-AF78-2B657A8CF6E1}" dt="2022-10-27T02:42:48.447" v="0" actId="47"/>
        <pc:sldMkLst>
          <pc:docMk/>
          <pc:sldMk cId="1960001591" sldId="929"/>
        </pc:sldMkLst>
      </pc:sldChg>
      <pc:sldChg chg="del">
        <pc:chgData name="田中 裕子" userId="5b5d20ffd12b9527" providerId="LiveId" clId="{33E3B72F-6903-46F3-AF78-2B657A8CF6E1}" dt="2022-10-27T02:42:48.447" v="0" actId="47"/>
        <pc:sldMkLst>
          <pc:docMk/>
          <pc:sldMk cId="2928653541" sldId="968"/>
        </pc:sldMkLst>
      </pc:sldChg>
      <pc:sldChg chg="del">
        <pc:chgData name="田中 裕子" userId="5b5d20ffd12b9527" providerId="LiveId" clId="{33E3B72F-6903-46F3-AF78-2B657A8CF6E1}" dt="2022-10-27T02:42:48.447" v="0" actId="47"/>
        <pc:sldMkLst>
          <pc:docMk/>
          <pc:sldMk cId="265879767" sldId="980"/>
        </pc:sldMkLst>
      </pc:sldChg>
      <pc:sldChg chg="del">
        <pc:chgData name="田中 裕子" userId="5b5d20ffd12b9527" providerId="LiveId" clId="{33E3B72F-6903-46F3-AF78-2B657A8CF6E1}" dt="2022-10-27T02:42:48.447" v="0" actId="47"/>
        <pc:sldMkLst>
          <pc:docMk/>
          <pc:sldMk cId="655644262" sldId="982"/>
        </pc:sldMkLst>
      </pc:sldChg>
      <pc:sldChg chg="modSp mod">
        <pc:chgData name="田中 裕子" userId="5b5d20ffd12b9527" providerId="LiveId" clId="{33E3B72F-6903-46F3-AF78-2B657A8CF6E1}" dt="2022-10-27T02:42:57.135" v="25" actId="20577"/>
        <pc:sldMkLst>
          <pc:docMk/>
          <pc:sldMk cId="1662507424" sldId="989"/>
        </pc:sldMkLst>
        <pc:spChg chg="mod">
          <ac:chgData name="田中 裕子" userId="5b5d20ffd12b9527" providerId="LiveId" clId="{33E3B72F-6903-46F3-AF78-2B657A8CF6E1}" dt="2022-10-27T02:42:57.135" v="25" actId="20577"/>
          <ac:spMkLst>
            <pc:docMk/>
            <pc:sldMk cId="1662507424" sldId="989"/>
            <ac:spMk id="3" creationId="{D5A82D3F-324A-472B-961C-4BAEB2492FD5}"/>
          </ac:spMkLst>
        </pc:spChg>
      </pc:sldChg>
      <pc:sldChg chg="del">
        <pc:chgData name="田中 裕子" userId="5b5d20ffd12b9527" providerId="LiveId" clId="{33E3B72F-6903-46F3-AF78-2B657A8CF6E1}" dt="2022-10-27T02:42:48.447" v="0" actId="47"/>
        <pc:sldMkLst>
          <pc:docMk/>
          <pc:sldMk cId="667247221" sldId="1019"/>
        </pc:sldMkLst>
      </pc:sldChg>
      <pc:sldChg chg="del">
        <pc:chgData name="田中 裕子" userId="5b5d20ffd12b9527" providerId="LiveId" clId="{33E3B72F-6903-46F3-AF78-2B657A8CF6E1}" dt="2022-10-27T02:42:48.447" v="0" actId="47"/>
        <pc:sldMkLst>
          <pc:docMk/>
          <pc:sldMk cId="4207619459" sldId="1020"/>
        </pc:sldMkLst>
      </pc:sldChg>
      <pc:sldChg chg="del">
        <pc:chgData name="田中 裕子" userId="5b5d20ffd12b9527" providerId="LiveId" clId="{33E3B72F-6903-46F3-AF78-2B657A8CF6E1}" dt="2022-10-27T02:42:48.447" v="0" actId="47"/>
        <pc:sldMkLst>
          <pc:docMk/>
          <pc:sldMk cId="1990250966" sldId="1022"/>
        </pc:sldMkLst>
      </pc:sldChg>
      <pc:sldChg chg="del">
        <pc:chgData name="田中 裕子" userId="5b5d20ffd12b9527" providerId="LiveId" clId="{33E3B72F-6903-46F3-AF78-2B657A8CF6E1}" dt="2022-10-27T02:42:48.447" v="0" actId="47"/>
        <pc:sldMkLst>
          <pc:docMk/>
          <pc:sldMk cId="2790812877" sldId="1029"/>
        </pc:sldMkLst>
      </pc:sldChg>
      <pc:sldChg chg="del">
        <pc:chgData name="田中 裕子" userId="5b5d20ffd12b9527" providerId="LiveId" clId="{33E3B72F-6903-46F3-AF78-2B657A8CF6E1}" dt="2022-10-27T02:42:48.447" v="0" actId="47"/>
        <pc:sldMkLst>
          <pc:docMk/>
          <pc:sldMk cId="740712568" sldId="1030"/>
        </pc:sldMkLst>
      </pc:sldChg>
      <pc:sldChg chg="del">
        <pc:chgData name="田中 裕子" userId="5b5d20ffd12b9527" providerId="LiveId" clId="{33E3B72F-6903-46F3-AF78-2B657A8CF6E1}" dt="2022-10-27T02:42:48.447" v="0" actId="47"/>
        <pc:sldMkLst>
          <pc:docMk/>
          <pc:sldMk cId="3586336682" sldId="1031"/>
        </pc:sldMkLst>
      </pc:sldChg>
      <pc:sldChg chg="del">
        <pc:chgData name="田中 裕子" userId="5b5d20ffd12b9527" providerId="LiveId" clId="{33E3B72F-6903-46F3-AF78-2B657A8CF6E1}" dt="2022-10-27T02:42:48.447" v="0" actId="47"/>
        <pc:sldMkLst>
          <pc:docMk/>
          <pc:sldMk cId="2805118396" sldId="1032"/>
        </pc:sldMkLst>
      </pc:sldChg>
      <pc:sldChg chg="del">
        <pc:chgData name="田中 裕子" userId="5b5d20ffd12b9527" providerId="LiveId" clId="{33E3B72F-6903-46F3-AF78-2B657A8CF6E1}" dt="2022-10-27T02:42:48.447" v="0" actId="47"/>
        <pc:sldMkLst>
          <pc:docMk/>
          <pc:sldMk cId="3941521085" sldId="1037"/>
        </pc:sldMkLst>
      </pc:sldChg>
      <pc:sldChg chg="del">
        <pc:chgData name="田中 裕子" userId="5b5d20ffd12b9527" providerId="LiveId" clId="{33E3B72F-6903-46F3-AF78-2B657A8CF6E1}" dt="2022-10-27T02:42:48.447" v="0" actId="47"/>
        <pc:sldMkLst>
          <pc:docMk/>
          <pc:sldMk cId="2798625769" sldId="1038"/>
        </pc:sldMkLst>
      </pc:sldChg>
      <pc:sldChg chg="del">
        <pc:chgData name="田中 裕子" userId="5b5d20ffd12b9527" providerId="LiveId" clId="{33E3B72F-6903-46F3-AF78-2B657A8CF6E1}" dt="2022-10-27T02:42:48.447" v="0" actId="47"/>
        <pc:sldMkLst>
          <pc:docMk/>
          <pc:sldMk cId="745072026" sldId="1039"/>
        </pc:sldMkLst>
      </pc:sldChg>
      <pc:sldChg chg="del">
        <pc:chgData name="田中 裕子" userId="5b5d20ffd12b9527" providerId="LiveId" clId="{33E3B72F-6903-46F3-AF78-2B657A8CF6E1}" dt="2022-10-27T02:42:48.447" v="0" actId="47"/>
        <pc:sldMkLst>
          <pc:docMk/>
          <pc:sldMk cId="2254427025" sldId="1040"/>
        </pc:sldMkLst>
      </pc:sldChg>
      <pc:sldChg chg="del">
        <pc:chgData name="田中 裕子" userId="5b5d20ffd12b9527" providerId="LiveId" clId="{33E3B72F-6903-46F3-AF78-2B657A8CF6E1}" dt="2022-10-27T02:42:48.447" v="0" actId="47"/>
        <pc:sldMkLst>
          <pc:docMk/>
          <pc:sldMk cId="1453811936" sldId="1041"/>
        </pc:sldMkLst>
      </pc:sldChg>
      <pc:sldChg chg="del">
        <pc:chgData name="田中 裕子" userId="5b5d20ffd12b9527" providerId="LiveId" clId="{33E3B72F-6903-46F3-AF78-2B657A8CF6E1}" dt="2022-10-27T02:42:48.447" v="0" actId="47"/>
        <pc:sldMkLst>
          <pc:docMk/>
          <pc:sldMk cId="1811003661" sldId="1042"/>
        </pc:sldMkLst>
      </pc:sldChg>
      <pc:sldChg chg="del">
        <pc:chgData name="田中 裕子" userId="5b5d20ffd12b9527" providerId="LiveId" clId="{33E3B72F-6903-46F3-AF78-2B657A8CF6E1}" dt="2022-10-27T02:42:48.447" v="0" actId="47"/>
        <pc:sldMkLst>
          <pc:docMk/>
          <pc:sldMk cId="2205648959" sldId="1044"/>
        </pc:sldMkLst>
      </pc:sldChg>
      <pc:sldChg chg="del">
        <pc:chgData name="田中 裕子" userId="5b5d20ffd12b9527" providerId="LiveId" clId="{33E3B72F-6903-46F3-AF78-2B657A8CF6E1}" dt="2022-10-27T02:42:48.447" v="0" actId="47"/>
        <pc:sldMkLst>
          <pc:docMk/>
          <pc:sldMk cId="3614643757" sldId="1045"/>
        </pc:sldMkLst>
      </pc:sldChg>
      <pc:sldChg chg="del">
        <pc:chgData name="田中 裕子" userId="5b5d20ffd12b9527" providerId="LiveId" clId="{33E3B72F-6903-46F3-AF78-2B657A8CF6E1}" dt="2022-10-27T02:42:48.447" v="0" actId="47"/>
        <pc:sldMkLst>
          <pc:docMk/>
          <pc:sldMk cId="495469944" sldId="1046"/>
        </pc:sldMkLst>
      </pc:sldChg>
      <pc:sldChg chg="del">
        <pc:chgData name="田中 裕子" userId="5b5d20ffd12b9527" providerId="LiveId" clId="{33E3B72F-6903-46F3-AF78-2B657A8CF6E1}" dt="2022-10-27T02:42:48.447" v="0" actId="47"/>
        <pc:sldMkLst>
          <pc:docMk/>
          <pc:sldMk cId="2930220926" sldId="1048"/>
        </pc:sldMkLst>
      </pc:sldChg>
      <pc:sldChg chg="del">
        <pc:chgData name="田中 裕子" userId="5b5d20ffd12b9527" providerId="LiveId" clId="{33E3B72F-6903-46F3-AF78-2B657A8CF6E1}" dt="2022-10-27T02:42:48.447" v="0" actId="47"/>
        <pc:sldMkLst>
          <pc:docMk/>
          <pc:sldMk cId="4273078350" sldId="1050"/>
        </pc:sldMkLst>
      </pc:sldChg>
      <pc:sldChg chg="del">
        <pc:chgData name="田中 裕子" userId="5b5d20ffd12b9527" providerId="LiveId" clId="{33E3B72F-6903-46F3-AF78-2B657A8CF6E1}" dt="2022-10-27T02:42:48.447" v="0" actId="47"/>
        <pc:sldMkLst>
          <pc:docMk/>
          <pc:sldMk cId="1946042458" sldId="1054"/>
        </pc:sldMkLst>
      </pc:sldChg>
      <pc:sldChg chg="del">
        <pc:chgData name="田中 裕子" userId="5b5d20ffd12b9527" providerId="LiveId" clId="{33E3B72F-6903-46F3-AF78-2B657A8CF6E1}" dt="2022-10-27T02:42:48.447" v="0" actId="47"/>
        <pc:sldMkLst>
          <pc:docMk/>
          <pc:sldMk cId="1389444423" sldId="1058"/>
        </pc:sldMkLst>
      </pc:sldChg>
      <pc:sldChg chg="del">
        <pc:chgData name="田中 裕子" userId="5b5d20ffd12b9527" providerId="LiveId" clId="{33E3B72F-6903-46F3-AF78-2B657A8CF6E1}" dt="2022-10-27T02:42:48.447" v="0" actId="47"/>
        <pc:sldMkLst>
          <pc:docMk/>
          <pc:sldMk cId="1771830398" sldId="1063"/>
        </pc:sldMkLst>
      </pc:sldChg>
      <pc:sldChg chg="del">
        <pc:chgData name="田中 裕子" userId="5b5d20ffd12b9527" providerId="LiveId" clId="{33E3B72F-6903-46F3-AF78-2B657A8CF6E1}" dt="2022-10-27T02:42:48.447" v="0" actId="47"/>
        <pc:sldMkLst>
          <pc:docMk/>
          <pc:sldMk cId="1225489136" sldId="1064"/>
        </pc:sldMkLst>
      </pc:sldChg>
      <pc:sldChg chg="del">
        <pc:chgData name="田中 裕子" userId="5b5d20ffd12b9527" providerId="LiveId" clId="{33E3B72F-6903-46F3-AF78-2B657A8CF6E1}" dt="2022-10-27T02:42:48.447" v="0" actId="47"/>
        <pc:sldMkLst>
          <pc:docMk/>
          <pc:sldMk cId="1106618082" sldId="1065"/>
        </pc:sldMkLst>
      </pc:sldChg>
    </pc:docChg>
  </pc:docChgLst>
  <pc:docChgLst>
    <pc:chgData name="田中 裕子" userId="5b5d20ffd12b9527" providerId="LiveId" clId="{5E21AEA6-9408-43C8-A660-4D8A0C986E00}"/>
    <pc:docChg chg="custSel addSld delSld modSld">
      <pc:chgData name="田中 裕子" userId="5b5d20ffd12b9527" providerId="LiveId" clId="{5E21AEA6-9408-43C8-A660-4D8A0C986E00}" dt="2022-10-27T05:01:55.186" v="994" actId="20577"/>
      <pc:docMkLst>
        <pc:docMk/>
      </pc:docMkLst>
      <pc:sldChg chg="del">
        <pc:chgData name="田中 裕子" userId="5b5d20ffd12b9527" providerId="LiveId" clId="{5E21AEA6-9408-43C8-A660-4D8A0C986E00}" dt="2022-10-27T05:01:34.980" v="958" actId="47"/>
        <pc:sldMkLst>
          <pc:docMk/>
          <pc:sldMk cId="1662507424" sldId="989"/>
        </pc:sldMkLst>
      </pc:sldChg>
      <pc:sldChg chg="modSp mod">
        <pc:chgData name="田中 裕子" userId="5b5d20ffd12b9527" providerId="LiveId" clId="{5E21AEA6-9408-43C8-A660-4D8A0C986E00}" dt="2022-10-27T05:01:55.186" v="994" actId="20577"/>
        <pc:sldMkLst>
          <pc:docMk/>
          <pc:sldMk cId="1904543291" sldId="990"/>
        </pc:sldMkLst>
        <pc:spChg chg="mod">
          <ac:chgData name="田中 裕子" userId="5b5d20ffd12b9527" providerId="LiveId" clId="{5E21AEA6-9408-43C8-A660-4D8A0C986E00}" dt="2022-10-27T05:01:55.186" v="994" actId="20577"/>
          <ac:spMkLst>
            <pc:docMk/>
            <pc:sldMk cId="1904543291" sldId="990"/>
            <ac:spMk id="3" creationId="{8325A3AE-7D66-230A-77D5-C62B9C87A6CC}"/>
          </ac:spMkLst>
        </pc:spChg>
      </pc:sldChg>
      <pc:sldChg chg="modSp new mod">
        <pc:chgData name="田中 裕子" userId="5b5d20ffd12b9527" providerId="LiveId" clId="{5E21AEA6-9408-43C8-A660-4D8A0C986E00}" dt="2022-10-27T04:43:03.489" v="283" actId="27636"/>
        <pc:sldMkLst>
          <pc:docMk/>
          <pc:sldMk cId="3519183248" sldId="991"/>
        </pc:sldMkLst>
        <pc:spChg chg="mod">
          <ac:chgData name="田中 裕子" userId="5b5d20ffd12b9527" providerId="LiveId" clId="{5E21AEA6-9408-43C8-A660-4D8A0C986E00}" dt="2022-10-27T04:38:44.308" v="246" actId="20577"/>
          <ac:spMkLst>
            <pc:docMk/>
            <pc:sldMk cId="3519183248" sldId="991"/>
            <ac:spMk id="2" creationId="{785C9269-BF96-039C-FCCF-7570FC519FC8}"/>
          </ac:spMkLst>
        </pc:spChg>
        <pc:spChg chg="mod">
          <ac:chgData name="田中 裕子" userId="5b5d20ffd12b9527" providerId="LiveId" clId="{5E21AEA6-9408-43C8-A660-4D8A0C986E00}" dt="2022-10-27T04:43:03.489" v="283" actId="27636"/>
          <ac:spMkLst>
            <pc:docMk/>
            <pc:sldMk cId="3519183248" sldId="991"/>
            <ac:spMk id="3" creationId="{64DC350F-DAD1-1F5B-C61F-57BDC20F3ED5}"/>
          </ac:spMkLst>
        </pc:spChg>
      </pc:sldChg>
      <pc:sldChg chg="modSp new mod">
        <pc:chgData name="田中 裕子" userId="5b5d20ffd12b9527" providerId="LiveId" clId="{5E21AEA6-9408-43C8-A660-4D8A0C986E00}" dt="2022-10-27T04:39:10.500" v="253" actId="20577"/>
        <pc:sldMkLst>
          <pc:docMk/>
          <pc:sldMk cId="2232730506" sldId="992"/>
        </pc:sldMkLst>
        <pc:spChg chg="mod">
          <ac:chgData name="田中 裕子" userId="5b5d20ffd12b9527" providerId="LiveId" clId="{5E21AEA6-9408-43C8-A660-4D8A0C986E00}" dt="2022-10-27T04:39:10.500" v="253" actId="20577"/>
          <ac:spMkLst>
            <pc:docMk/>
            <pc:sldMk cId="2232730506" sldId="992"/>
            <ac:spMk id="2" creationId="{BD23A2EE-F87C-C40E-D862-AE522A2F43E8}"/>
          </ac:spMkLst>
        </pc:spChg>
        <pc:spChg chg="mod">
          <ac:chgData name="田中 裕子" userId="5b5d20ffd12b9527" providerId="LiveId" clId="{5E21AEA6-9408-43C8-A660-4D8A0C986E00}" dt="2022-10-27T04:39:08.585" v="251" actId="27636"/>
          <ac:spMkLst>
            <pc:docMk/>
            <pc:sldMk cId="2232730506" sldId="992"/>
            <ac:spMk id="3" creationId="{7117685A-59A5-D52E-0934-C2CB7E3796A6}"/>
          </ac:spMkLst>
        </pc:spChg>
      </pc:sldChg>
      <pc:sldChg chg="modSp new mod">
        <pc:chgData name="田中 裕子" userId="5b5d20ffd12b9527" providerId="LiveId" clId="{5E21AEA6-9408-43C8-A660-4D8A0C986E00}" dt="2022-10-27T04:39:45.706" v="263" actId="27636"/>
        <pc:sldMkLst>
          <pc:docMk/>
          <pc:sldMk cId="1564424359" sldId="993"/>
        </pc:sldMkLst>
        <pc:spChg chg="mod">
          <ac:chgData name="田中 裕子" userId="5b5d20ffd12b9527" providerId="LiveId" clId="{5E21AEA6-9408-43C8-A660-4D8A0C986E00}" dt="2022-10-27T04:39:45.706" v="263" actId="27636"/>
          <ac:spMkLst>
            <pc:docMk/>
            <pc:sldMk cId="1564424359" sldId="993"/>
            <ac:spMk id="2" creationId="{3A8AFFD1-EB25-32B3-865D-2C1260E7CDF1}"/>
          </ac:spMkLst>
        </pc:spChg>
        <pc:spChg chg="mod">
          <ac:chgData name="田中 裕子" userId="5b5d20ffd12b9527" providerId="LiveId" clId="{5E21AEA6-9408-43C8-A660-4D8A0C986E00}" dt="2022-10-27T04:39:43.567" v="259" actId="21"/>
          <ac:spMkLst>
            <pc:docMk/>
            <pc:sldMk cId="1564424359" sldId="993"/>
            <ac:spMk id="3" creationId="{A4A1CE68-A9E3-05A7-274A-FFB93538C19C}"/>
          </ac:spMkLst>
        </pc:spChg>
      </pc:sldChg>
      <pc:sldChg chg="modSp new mod">
        <pc:chgData name="田中 裕子" userId="5b5d20ffd12b9527" providerId="LiveId" clId="{5E21AEA6-9408-43C8-A660-4D8A0C986E00}" dt="2022-10-27T04:40:06.835" v="270" actId="20577"/>
        <pc:sldMkLst>
          <pc:docMk/>
          <pc:sldMk cId="1989898142" sldId="994"/>
        </pc:sldMkLst>
        <pc:spChg chg="mod">
          <ac:chgData name="田中 裕子" userId="5b5d20ffd12b9527" providerId="LiveId" clId="{5E21AEA6-9408-43C8-A660-4D8A0C986E00}" dt="2022-10-27T04:40:06.835" v="270" actId="20577"/>
          <ac:spMkLst>
            <pc:docMk/>
            <pc:sldMk cId="1989898142" sldId="994"/>
            <ac:spMk id="2" creationId="{78936B76-44E0-3177-F702-B72FC9E4B8E2}"/>
          </ac:spMkLst>
        </pc:spChg>
        <pc:spChg chg="mod">
          <ac:chgData name="田中 裕子" userId="5b5d20ffd12b9527" providerId="LiveId" clId="{5E21AEA6-9408-43C8-A660-4D8A0C986E00}" dt="2022-10-27T04:40:05.036" v="268" actId="27636"/>
          <ac:spMkLst>
            <pc:docMk/>
            <pc:sldMk cId="1989898142" sldId="994"/>
            <ac:spMk id="3" creationId="{A709B590-4D15-E7E0-976E-BC8E7751DC6F}"/>
          </ac:spMkLst>
        </pc:spChg>
      </pc:sldChg>
      <pc:sldChg chg="modSp new mod">
        <pc:chgData name="田中 裕子" userId="5b5d20ffd12b9527" providerId="LiveId" clId="{5E21AEA6-9408-43C8-A660-4D8A0C986E00}" dt="2022-10-27T04:40:24.661" v="277" actId="20577"/>
        <pc:sldMkLst>
          <pc:docMk/>
          <pc:sldMk cId="2071583644" sldId="995"/>
        </pc:sldMkLst>
        <pc:spChg chg="mod">
          <ac:chgData name="田中 裕子" userId="5b5d20ffd12b9527" providerId="LiveId" clId="{5E21AEA6-9408-43C8-A660-4D8A0C986E00}" dt="2022-10-27T04:40:24.661" v="277" actId="20577"/>
          <ac:spMkLst>
            <pc:docMk/>
            <pc:sldMk cId="2071583644" sldId="995"/>
            <ac:spMk id="2" creationId="{69C028DD-7005-817E-7E85-B1EAD66EE53F}"/>
          </ac:spMkLst>
        </pc:spChg>
        <pc:spChg chg="mod">
          <ac:chgData name="田中 裕子" userId="5b5d20ffd12b9527" providerId="LiveId" clId="{5E21AEA6-9408-43C8-A660-4D8A0C986E00}" dt="2022-10-27T04:40:22.850" v="275" actId="27636"/>
          <ac:spMkLst>
            <pc:docMk/>
            <pc:sldMk cId="2071583644" sldId="995"/>
            <ac:spMk id="3" creationId="{50EE08E5-321A-59F3-2369-3831715864E3}"/>
          </ac:spMkLst>
        </pc:spChg>
      </pc:sldChg>
      <pc:sldChg chg="modSp new mod">
        <pc:chgData name="田中 裕子" userId="5b5d20ffd12b9527" providerId="LiveId" clId="{5E21AEA6-9408-43C8-A660-4D8A0C986E00}" dt="2022-10-27T04:43:10.096" v="290" actId="20577"/>
        <pc:sldMkLst>
          <pc:docMk/>
          <pc:sldMk cId="2030396249" sldId="996"/>
        </pc:sldMkLst>
        <pc:spChg chg="mod">
          <ac:chgData name="田中 裕子" userId="5b5d20ffd12b9527" providerId="LiveId" clId="{5E21AEA6-9408-43C8-A660-4D8A0C986E00}" dt="2022-10-27T04:43:10.096" v="290" actId="20577"/>
          <ac:spMkLst>
            <pc:docMk/>
            <pc:sldMk cId="2030396249" sldId="996"/>
            <ac:spMk id="2" creationId="{DE8B4E7A-5F75-EE91-50A0-CBA4D254CEF6}"/>
          </ac:spMkLst>
        </pc:spChg>
        <pc:spChg chg="mod">
          <ac:chgData name="田中 裕子" userId="5b5d20ffd12b9527" providerId="LiveId" clId="{5E21AEA6-9408-43C8-A660-4D8A0C986E00}" dt="2022-10-27T04:43:08.387" v="288" actId="27636"/>
          <ac:spMkLst>
            <pc:docMk/>
            <pc:sldMk cId="2030396249" sldId="996"/>
            <ac:spMk id="3" creationId="{AECFD818-42C1-9361-53F2-DBD998EBE3E7}"/>
          </ac:spMkLst>
        </pc:spChg>
      </pc:sldChg>
      <pc:sldChg chg="modSp new mod">
        <pc:chgData name="田中 裕子" userId="5b5d20ffd12b9527" providerId="LiveId" clId="{5E21AEA6-9408-43C8-A660-4D8A0C986E00}" dt="2022-10-27T04:52:37.305" v="957" actId="20577"/>
        <pc:sldMkLst>
          <pc:docMk/>
          <pc:sldMk cId="2879764653" sldId="997"/>
        </pc:sldMkLst>
        <pc:spChg chg="mod">
          <ac:chgData name="田中 裕子" userId="5b5d20ffd12b9527" providerId="LiveId" clId="{5E21AEA6-9408-43C8-A660-4D8A0C986E00}" dt="2022-10-27T04:44:57.478" v="525" actId="6549"/>
          <ac:spMkLst>
            <pc:docMk/>
            <pc:sldMk cId="2879764653" sldId="997"/>
            <ac:spMk id="2" creationId="{A6C7BE23-2219-11D6-E4FC-173600A5911C}"/>
          </ac:spMkLst>
        </pc:spChg>
        <pc:spChg chg="mod">
          <ac:chgData name="田中 裕子" userId="5b5d20ffd12b9527" providerId="LiveId" clId="{5E21AEA6-9408-43C8-A660-4D8A0C986E00}" dt="2022-10-27T04:52:37.305" v="957" actId="20577"/>
          <ac:spMkLst>
            <pc:docMk/>
            <pc:sldMk cId="2879764653" sldId="997"/>
            <ac:spMk id="3" creationId="{E85E5460-98B2-B5AE-3310-651F04F545F5}"/>
          </ac:spMkLst>
        </pc:spChg>
      </pc:sldChg>
    </pc:docChg>
  </pc:docChgLst>
  <pc:docChgLst>
    <pc:chgData name="准" userId="69633faa424f8a4d" providerId="LiveId" clId="{A0F65990-2F65-422E-96DD-D1BD311AFD19}"/>
    <pc:docChg chg="undo custSel addSld delSld modSld sldOrd">
      <pc:chgData name="准" userId="69633faa424f8a4d" providerId="LiveId" clId="{A0F65990-2F65-422E-96DD-D1BD311AFD19}" dt="2023-01-28T02:38:42.844" v="449" actId="47"/>
      <pc:docMkLst>
        <pc:docMk/>
      </pc:docMkLst>
      <pc:sldChg chg="add">
        <pc:chgData name="准" userId="69633faa424f8a4d" providerId="LiveId" clId="{A0F65990-2F65-422E-96DD-D1BD311AFD19}" dt="2023-01-28T01:51:37.361" v="115"/>
        <pc:sldMkLst>
          <pc:docMk/>
          <pc:sldMk cId="4073020896" sldId="799"/>
        </pc:sldMkLst>
      </pc:sldChg>
      <pc:sldChg chg="add del">
        <pc:chgData name="准" userId="69633faa424f8a4d" providerId="LiveId" clId="{A0F65990-2F65-422E-96DD-D1BD311AFD19}" dt="2023-01-28T01:58:08.632" v="121" actId="2696"/>
        <pc:sldMkLst>
          <pc:docMk/>
          <pc:sldMk cId="240993911" sldId="805"/>
        </pc:sldMkLst>
      </pc:sldChg>
      <pc:sldChg chg="modSp add mod ord">
        <pc:chgData name="准" userId="69633faa424f8a4d" providerId="LiveId" clId="{A0F65990-2F65-422E-96DD-D1BD311AFD19}" dt="2023-01-28T02:05:41.216" v="167"/>
        <pc:sldMkLst>
          <pc:docMk/>
          <pc:sldMk cId="425100125" sldId="805"/>
        </pc:sldMkLst>
        <pc:spChg chg="mod">
          <ac:chgData name="准" userId="69633faa424f8a4d" providerId="LiveId" clId="{A0F65990-2F65-422E-96DD-D1BD311AFD19}" dt="2023-01-28T02:03:03.987" v="142" actId="20577"/>
          <ac:spMkLst>
            <pc:docMk/>
            <pc:sldMk cId="425100125" sldId="805"/>
            <ac:spMk id="3" creationId="{FE1EF527-135A-4025-8398-3B4667445AA9}"/>
          </ac:spMkLst>
        </pc:spChg>
      </pc:sldChg>
      <pc:sldChg chg="add del">
        <pc:chgData name="准" userId="69633faa424f8a4d" providerId="LiveId" clId="{A0F65990-2F65-422E-96DD-D1BD311AFD19}" dt="2023-01-28T02:24:57.729" v="342" actId="2696"/>
        <pc:sldMkLst>
          <pc:docMk/>
          <pc:sldMk cId="817080122" sldId="808"/>
        </pc:sldMkLst>
      </pc:sldChg>
      <pc:sldChg chg="add">
        <pc:chgData name="准" userId="69633faa424f8a4d" providerId="LiveId" clId="{A0F65990-2F65-422E-96DD-D1BD311AFD19}" dt="2023-01-28T02:25:00.043" v="343"/>
        <pc:sldMkLst>
          <pc:docMk/>
          <pc:sldMk cId="1596896857" sldId="808"/>
        </pc:sldMkLst>
      </pc:sldChg>
      <pc:sldChg chg="add">
        <pc:chgData name="准" userId="69633faa424f8a4d" providerId="LiveId" clId="{A0F65990-2F65-422E-96DD-D1BD311AFD19}" dt="2023-01-28T02:25:00.043" v="343"/>
        <pc:sldMkLst>
          <pc:docMk/>
          <pc:sldMk cId="2539691202" sldId="821"/>
        </pc:sldMkLst>
      </pc:sldChg>
      <pc:sldChg chg="add del">
        <pc:chgData name="准" userId="69633faa424f8a4d" providerId="LiveId" clId="{A0F65990-2F65-422E-96DD-D1BD311AFD19}" dt="2023-01-28T02:24:57.729" v="342" actId="2696"/>
        <pc:sldMkLst>
          <pc:docMk/>
          <pc:sldMk cId="2709870677" sldId="821"/>
        </pc:sldMkLst>
      </pc:sldChg>
      <pc:sldChg chg="modSp add del mod">
        <pc:chgData name="准" userId="69633faa424f8a4d" providerId="LiveId" clId="{A0F65990-2F65-422E-96DD-D1BD311AFD19}" dt="2023-01-28T02:03:06.744" v="143" actId="47"/>
        <pc:sldMkLst>
          <pc:docMk/>
          <pc:sldMk cId="2806607047" sldId="825"/>
        </pc:sldMkLst>
        <pc:spChg chg="mod">
          <ac:chgData name="准" userId="69633faa424f8a4d" providerId="LiveId" clId="{A0F65990-2F65-422E-96DD-D1BD311AFD19}" dt="2023-01-28T02:02:44.342" v="138" actId="6549"/>
          <ac:spMkLst>
            <pc:docMk/>
            <pc:sldMk cId="2806607047" sldId="825"/>
            <ac:spMk id="3" creationId="{0B8FD16A-74CD-40A3-A3BF-E956FBD08C08}"/>
          </ac:spMkLst>
        </pc:spChg>
      </pc:sldChg>
      <pc:sldChg chg="add setBg">
        <pc:chgData name="准" userId="69633faa424f8a4d" providerId="LiveId" clId="{A0F65990-2F65-422E-96DD-D1BD311AFD19}" dt="2023-01-28T01:51:37.361" v="115"/>
        <pc:sldMkLst>
          <pc:docMk/>
          <pc:sldMk cId="1636879508" sldId="855"/>
        </pc:sldMkLst>
      </pc:sldChg>
      <pc:sldChg chg="add del">
        <pc:chgData name="准" userId="69633faa424f8a4d" providerId="LiveId" clId="{A0F65990-2F65-422E-96DD-D1BD311AFD19}" dt="2023-01-28T02:24:57.729" v="342" actId="2696"/>
        <pc:sldMkLst>
          <pc:docMk/>
          <pc:sldMk cId="1099083711" sldId="876"/>
        </pc:sldMkLst>
      </pc:sldChg>
      <pc:sldChg chg="add">
        <pc:chgData name="准" userId="69633faa424f8a4d" providerId="LiveId" clId="{A0F65990-2F65-422E-96DD-D1BD311AFD19}" dt="2023-01-28T02:25:00.043" v="343"/>
        <pc:sldMkLst>
          <pc:docMk/>
          <pc:sldMk cId="3083214216" sldId="876"/>
        </pc:sldMkLst>
      </pc:sldChg>
      <pc:sldChg chg="add del">
        <pc:chgData name="准" userId="69633faa424f8a4d" providerId="LiveId" clId="{A0F65990-2F65-422E-96DD-D1BD311AFD19}" dt="2023-01-28T02:24:57.729" v="342" actId="2696"/>
        <pc:sldMkLst>
          <pc:docMk/>
          <pc:sldMk cId="422756984" sldId="877"/>
        </pc:sldMkLst>
      </pc:sldChg>
      <pc:sldChg chg="add">
        <pc:chgData name="准" userId="69633faa424f8a4d" providerId="LiveId" clId="{A0F65990-2F65-422E-96DD-D1BD311AFD19}" dt="2023-01-28T02:25:00.043" v="343"/>
        <pc:sldMkLst>
          <pc:docMk/>
          <pc:sldMk cId="1845288160" sldId="877"/>
        </pc:sldMkLst>
      </pc:sldChg>
      <pc:sldChg chg="add del">
        <pc:chgData name="准" userId="69633faa424f8a4d" providerId="LiveId" clId="{A0F65990-2F65-422E-96DD-D1BD311AFD19}" dt="2023-01-28T02:24:57.729" v="342" actId="2696"/>
        <pc:sldMkLst>
          <pc:docMk/>
          <pc:sldMk cId="1535060462" sldId="893"/>
        </pc:sldMkLst>
      </pc:sldChg>
      <pc:sldChg chg="add">
        <pc:chgData name="准" userId="69633faa424f8a4d" providerId="LiveId" clId="{A0F65990-2F65-422E-96DD-D1BD311AFD19}" dt="2023-01-28T02:25:00.043" v="343"/>
        <pc:sldMkLst>
          <pc:docMk/>
          <pc:sldMk cId="1815578354" sldId="893"/>
        </pc:sldMkLst>
      </pc:sldChg>
      <pc:sldChg chg="add setBg">
        <pc:chgData name="准" userId="69633faa424f8a4d" providerId="LiveId" clId="{A0F65990-2F65-422E-96DD-D1BD311AFD19}" dt="2023-01-28T01:51:37.361" v="115"/>
        <pc:sldMkLst>
          <pc:docMk/>
          <pc:sldMk cId="513336801" sldId="898"/>
        </pc:sldMkLst>
      </pc:sldChg>
      <pc:sldChg chg="add ord">
        <pc:chgData name="准" userId="69633faa424f8a4d" providerId="LiveId" clId="{A0F65990-2F65-422E-96DD-D1BD311AFD19}" dt="2023-01-28T02:04:08.117" v="152"/>
        <pc:sldMkLst>
          <pc:docMk/>
          <pc:sldMk cId="2186568458" sldId="899"/>
        </pc:sldMkLst>
      </pc:sldChg>
      <pc:sldChg chg="addSp delSp modSp add mod ord">
        <pc:chgData name="准" userId="69633faa424f8a4d" providerId="LiveId" clId="{A0F65990-2F65-422E-96DD-D1BD311AFD19}" dt="2023-01-28T02:21:41.442" v="334" actId="14100"/>
        <pc:sldMkLst>
          <pc:docMk/>
          <pc:sldMk cId="3406233467" sldId="901"/>
        </pc:sldMkLst>
        <pc:spChg chg="mod">
          <ac:chgData name="准" userId="69633faa424f8a4d" providerId="LiveId" clId="{A0F65990-2F65-422E-96DD-D1BD311AFD19}" dt="2023-01-28T02:16:39.730" v="237" actId="20577"/>
          <ac:spMkLst>
            <pc:docMk/>
            <pc:sldMk cId="3406233467" sldId="901"/>
            <ac:spMk id="2" creationId="{126BFBEB-4E1C-42F4-8BB6-BD22BC7277DB}"/>
          </ac:spMkLst>
        </pc:spChg>
        <pc:spChg chg="mod">
          <ac:chgData name="准" userId="69633faa424f8a4d" providerId="LiveId" clId="{A0F65990-2F65-422E-96DD-D1BD311AFD19}" dt="2023-01-28T02:21:41.442" v="334" actId="14100"/>
          <ac:spMkLst>
            <pc:docMk/>
            <pc:sldMk cId="3406233467" sldId="901"/>
            <ac:spMk id="3" creationId="{0698D632-17A9-495B-9DF8-7150319A0B6E}"/>
          </ac:spMkLst>
        </pc:spChg>
        <pc:spChg chg="del mod">
          <ac:chgData name="准" userId="69633faa424f8a4d" providerId="LiveId" clId="{A0F65990-2F65-422E-96DD-D1BD311AFD19}" dt="2023-01-28T02:17:43.399" v="289" actId="478"/>
          <ac:spMkLst>
            <pc:docMk/>
            <pc:sldMk cId="3406233467" sldId="901"/>
            <ac:spMk id="18" creationId="{3B1E3F57-52E7-4C53-83F0-64CD37B88425}"/>
          </ac:spMkLst>
        </pc:spChg>
        <pc:graphicFrameChg chg="add del mod">
          <ac:chgData name="准" userId="69633faa424f8a4d" providerId="LiveId" clId="{A0F65990-2F65-422E-96DD-D1BD311AFD19}" dt="2023-01-28T02:21:21.829" v="331" actId="478"/>
          <ac:graphicFrameMkLst>
            <pc:docMk/>
            <pc:sldMk cId="3406233467" sldId="901"/>
            <ac:graphicFrameMk id="4" creationId="{CEF879D6-11DC-FBA6-1C1F-B079ACAFCC4E}"/>
          </ac:graphicFrameMkLst>
        </pc:graphicFrameChg>
        <pc:picChg chg="del">
          <ac:chgData name="准" userId="69633faa424f8a4d" providerId="LiveId" clId="{A0F65990-2F65-422E-96DD-D1BD311AFD19}" dt="2023-01-28T02:17:40.632" v="287" actId="478"/>
          <ac:picMkLst>
            <pc:docMk/>
            <pc:sldMk cId="3406233467" sldId="901"/>
            <ac:picMk id="15" creationId="{775A1205-DB03-48A1-9FDB-A8C395D9ED4F}"/>
          </ac:picMkLst>
        </pc:picChg>
        <pc:picChg chg="del">
          <ac:chgData name="准" userId="69633faa424f8a4d" providerId="LiveId" clId="{A0F65990-2F65-422E-96DD-D1BD311AFD19}" dt="2023-01-28T02:17:41.399" v="288" actId="478"/>
          <ac:picMkLst>
            <pc:docMk/>
            <pc:sldMk cId="3406233467" sldId="901"/>
            <ac:picMk id="17" creationId="{983552D1-FF08-49A3-82E4-C79651D99DEC}"/>
          </ac:picMkLst>
        </pc:picChg>
      </pc:sldChg>
      <pc:sldChg chg="add setBg">
        <pc:chgData name="准" userId="69633faa424f8a4d" providerId="LiveId" clId="{A0F65990-2F65-422E-96DD-D1BD311AFD19}" dt="2023-01-28T01:51:55.474" v="116"/>
        <pc:sldMkLst>
          <pc:docMk/>
          <pc:sldMk cId="174250586" sldId="902"/>
        </pc:sldMkLst>
      </pc:sldChg>
      <pc:sldChg chg="add">
        <pc:chgData name="准" userId="69633faa424f8a4d" providerId="LiveId" clId="{A0F65990-2F65-422E-96DD-D1BD311AFD19}" dt="2023-01-28T02:28:27.730" v="379"/>
        <pc:sldMkLst>
          <pc:docMk/>
          <pc:sldMk cId="4227694025" sldId="913"/>
        </pc:sldMkLst>
      </pc:sldChg>
      <pc:sldChg chg="add del">
        <pc:chgData name="准" userId="69633faa424f8a4d" providerId="LiveId" clId="{A0F65990-2F65-422E-96DD-D1BD311AFD19}" dt="2023-01-28T02:28:22.336" v="378" actId="2696"/>
        <pc:sldMkLst>
          <pc:docMk/>
          <pc:sldMk cId="4259278851" sldId="913"/>
        </pc:sldMkLst>
      </pc:sldChg>
      <pc:sldChg chg="add ord setBg">
        <pc:chgData name="准" userId="69633faa424f8a4d" providerId="LiveId" clId="{A0F65990-2F65-422E-96DD-D1BD311AFD19}" dt="2023-01-28T02:22:33.054" v="338"/>
        <pc:sldMkLst>
          <pc:docMk/>
          <pc:sldMk cId="1516815709" sldId="941"/>
        </pc:sldMkLst>
      </pc:sldChg>
      <pc:sldChg chg="add del">
        <pc:chgData name="准" userId="69633faa424f8a4d" providerId="LiveId" clId="{A0F65990-2F65-422E-96DD-D1BD311AFD19}" dt="2023-01-28T02:33:43.328" v="419" actId="47"/>
        <pc:sldMkLst>
          <pc:docMk/>
          <pc:sldMk cId="2160442105" sldId="967"/>
        </pc:sldMkLst>
      </pc:sldChg>
      <pc:sldChg chg="add del">
        <pc:chgData name="准" userId="69633faa424f8a4d" providerId="LiveId" clId="{A0F65990-2F65-422E-96DD-D1BD311AFD19}" dt="2023-01-28T02:34:35.374" v="428" actId="47"/>
        <pc:sldMkLst>
          <pc:docMk/>
          <pc:sldMk cId="3261660700" sldId="969"/>
        </pc:sldMkLst>
      </pc:sldChg>
      <pc:sldChg chg="add del">
        <pc:chgData name="准" userId="69633faa424f8a4d" providerId="LiveId" clId="{A0F65990-2F65-422E-96DD-D1BD311AFD19}" dt="2023-01-28T02:34:36.688" v="429" actId="47"/>
        <pc:sldMkLst>
          <pc:docMk/>
          <pc:sldMk cId="3618847713" sldId="970"/>
        </pc:sldMkLst>
      </pc:sldChg>
      <pc:sldChg chg="add del">
        <pc:chgData name="准" userId="69633faa424f8a4d" providerId="LiveId" clId="{A0F65990-2F65-422E-96DD-D1BD311AFD19}" dt="2023-01-28T02:34:37.908" v="430" actId="47"/>
        <pc:sldMkLst>
          <pc:docMk/>
          <pc:sldMk cId="3943273519" sldId="971"/>
        </pc:sldMkLst>
      </pc:sldChg>
      <pc:sldChg chg="add del">
        <pc:chgData name="准" userId="69633faa424f8a4d" providerId="LiveId" clId="{A0F65990-2F65-422E-96DD-D1BD311AFD19}" dt="2023-01-28T02:34:39.033" v="431" actId="47"/>
        <pc:sldMkLst>
          <pc:docMk/>
          <pc:sldMk cId="2446394981" sldId="972"/>
        </pc:sldMkLst>
      </pc:sldChg>
      <pc:sldChg chg="add del">
        <pc:chgData name="准" userId="69633faa424f8a4d" providerId="LiveId" clId="{A0F65990-2F65-422E-96DD-D1BD311AFD19}" dt="2023-01-28T02:34:40.283" v="432" actId="47"/>
        <pc:sldMkLst>
          <pc:docMk/>
          <pc:sldMk cId="521242218" sldId="973"/>
        </pc:sldMkLst>
      </pc:sldChg>
      <pc:sldChg chg="modSp add del mod ord">
        <pc:chgData name="准" userId="69633faa424f8a4d" providerId="LiveId" clId="{A0F65990-2F65-422E-96DD-D1BD311AFD19}" dt="2023-01-28T02:37:03.080" v="444" actId="2696"/>
        <pc:sldMkLst>
          <pc:docMk/>
          <pc:sldMk cId="597089551" sldId="982"/>
        </pc:sldMkLst>
        <pc:spChg chg="mod">
          <ac:chgData name="准" userId="69633faa424f8a4d" providerId="LiveId" clId="{A0F65990-2F65-422E-96DD-D1BD311AFD19}" dt="2023-01-28T02:33:30.877" v="418" actId="27636"/>
          <ac:spMkLst>
            <pc:docMk/>
            <pc:sldMk cId="597089551" sldId="982"/>
            <ac:spMk id="3" creationId="{D62926E5-8EAE-4EF7-8B5C-A90235403B68}"/>
          </ac:spMkLst>
        </pc:spChg>
      </pc:sldChg>
      <pc:sldChg chg="add del">
        <pc:chgData name="准" userId="69633faa424f8a4d" providerId="LiveId" clId="{A0F65990-2F65-422E-96DD-D1BD311AFD19}" dt="2023-01-28T02:24:57.729" v="342" actId="2696"/>
        <pc:sldMkLst>
          <pc:docMk/>
          <pc:sldMk cId="655644262" sldId="982"/>
        </pc:sldMkLst>
      </pc:sldChg>
      <pc:sldChg chg="add">
        <pc:chgData name="准" userId="69633faa424f8a4d" providerId="LiveId" clId="{A0F65990-2F65-422E-96DD-D1BD311AFD19}" dt="2023-01-28T02:37:06.505" v="445"/>
        <pc:sldMkLst>
          <pc:docMk/>
          <pc:sldMk cId="2689661795" sldId="982"/>
        </pc:sldMkLst>
      </pc:sldChg>
      <pc:sldChg chg="add del ord">
        <pc:chgData name="准" userId="69633faa424f8a4d" providerId="LiveId" clId="{A0F65990-2F65-422E-96DD-D1BD311AFD19}" dt="2023-01-28T02:32:26.576" v="409" actId="2696"/>
        <pc:sldMkLst>
          <pc:docMk/>
          <pc:sldMk cId="3566439306" sldId="982"/>
        </pc:sldMkLst>
      </pc:sldChg>
      <pc:sldChg chg="delSp add del setBg delDesignElem">
        <pc:chgData name="准" userId="69633faa424f8a4d" providerId="LiveId" clId="{A0F65990-2F65-422E-96DD-D1BD311AFD19}" dt="2023-01-28T02:12:55.155" v="173" actId="47"/>
        <pc:sldMkLst>
          <pc:docMk/>
          <pc:sldMk cId="3351807810" sldId="990"/>
        </pc:sldMkLst>
        <pc:spChg chg="del">
          <ac:chgData name="准" userId="69633faa424f8a4d" providerId="LiveId" clId="{A0F65990-2F65-422E-96DD-D1BD311AFD19}" dt="2023-01-28T02:11:19.444" v="169"/>
          <ac:spMkLst>
            <pc:docMk/>
            <pc:sldMk cId="3351807810" sldId="990"/>
            <ac:spMk id="59" creationId="{DEE2AD96-B495-4E06-9291-B71706F728CB}"/>
          </ac:spMkLst>
        </pc:spChg>
        <pc:spChg chg="del">
          <ac:chgData name="准" userId="69633faa424f8a4d" providerId="LiveId" clId="{A0F65990-2F65-422E-96DD-D1BD311AFD19}" dt="2023-01-28T02:11:19.444" v="169"/>
          <ac:spMkLst>
            <pc:docMk/>
            <pc:sldMk cId="3351807810" sldId="990"/>
            <ac:spMk id="61" creationId="{53CF6D67-C5A8-4ADD-9E8E-1E38CA1D3166}"/>
          </ac:spMkLst>
        </pc:spChg>
        <pc:spChg chg="del">
          <ac:chgData name="准" userId="69633faa424f8a4d" providerId="LiveId" clId="{A0F65990-2F65-422E-96DD-D1BD311AFD19}" dt="2023-01-28T02:11:19.444" v="169"/>
          <ac:spMkLst>
            <pc:docMk/>
            <pc:sldMk cId="3351807810" sldId="990"/>
            <ac:spMk id="63" creationId="{86909FA0-B515-4681-B7A8-FA281D133B94}"/>
          </ac:spMkLst>
        </pc:spChg>
        <pc:spChg chg="del">
          <ac:chgData name="准" userId="69633faa424f8a4d" providerId="LiveId" clId="{A0F65990-2F65-422E-96DD-D1BD311AFD19}" dt="2023-01-28T02:11:19.444" v="169"/>
          <ac:spMkLst>
            <pc:docMk/>
            <pc:sldMk cId="3351807810" sldId="990"/>
            <ac:spMk id="65" creationId="{21C9FE86-FCC3-4A31-AA1C-C882262B7FE7}"/>
          </ac:spMkLst>
        </pc:spChg>
        <pc:spChg chg="del">
          <ac:chgData name="准" userId="69633faa424f8a4d" providerId="LiveId" clId="{A0F65990-2F65-422E-96DD-D1BD311AFD19}" dt="2023-01-28T02:11:19.444" v="169"/>
          <ac:spMkLst>
            <pc:docMk/>
            <pc:sldMk cId="3351807810" sldId="990"/>
            <ac:spMk id="67" creationId="{7D96243B-ECED-4B71-8E06-AE9A285EAD20}"/>
          </ac:spMkLst>
        </pc:spChg>
        <pc:spChg chg="del">
          <ac:chgData name="准" userId="69633faa424f8a4d" providerId="LiveId" clId="{A0F65990-2F65-422E-96DD-D1BD311AFD19}" dt="2023-01-28T02:11:19.444" v="169"/>
          <ac:spMkLst>
            <pc:docMk/>
            <pc:sldMk cId="3351807810" sldId="990"/>
            <ac:spMk id="69" creationId="{A09989E4-EFDC-4A90-A633-E0525FB4139E}"/>
          </ac:spMkLst>
        </pc:spChg>
      </pc:sldChg>
      <pc:sldChg chg="del">
        <pc:chgData name="准" userId="69633faa424f8a4d" providerId="LiveId" clId="{A0F65990-2F65-422E-96DD-D1BD311AFD19}" dt="2023-01-28T02:00:01.958" v="125" actId="2696"/>
        <pc:sldMkLst>
          <pc:docMk/>
          <pc:sldMk cId="2879764653" sldId="997"/>
        </pc:sldMkLst>
      </pc:sldChg>
      <pc:sldChg chg="add del">
        <pc:chgData name="准" userId="69633faa424f8a4d" providerId="LiveId" clId="{A0F65990-2F65-422E-96DD-D1BD311AFD19}" dt="2023-01-28T02:38:42.844" v="449" actId="47"/>
        <pc:sldMkLst>
          <pc:docMk/>
          <pc:sldMk cId="3565359182" sldId="997"/>
        </pc:sldMkLst>
      </pc:sldChg>
      <pc:sldChg chg="add">
        <pc:chgData name="准" userId="69633faa424f8a4d" providerId="LiveId" clId="{A0F65990-2F65-422E-96DD-D1BD311AFD19}" dt="2023-01-28T02:35:11.706" v="435"/>
        <pc:sldMkLst>
          <pc:docMk/>
          <pc:sldMk cId="1522575587" sldId="1005"/>
        </pc:sldMkLst>
      </pc:sldChg>
      <pc:sldChg chg="add del">
        <pc:chgData name="准" userId="69633faa424f8a4d" providerId="LiveId" clId="{A0F65990-2F65-422E-96DD-D1BD311AFD19}" dt="2023-01-28T02:35:07.969" v="434" actId="2696"/>
        <pc:sldMkLst>
          <pc:docMk/>
          <pc:sldMk cId="3341619669" sldId="1005"/>
        </pc:sldMkLst>
      </pc:sldChg>
      <pc:sldChg chg="del">
        <pc:chgData name="准" userId="69633faa424f8a4d" providerId="LiveId" clId="{A0F65990-2F65-422E-96DD-D1BD311AFD19}" dt="2023-01-28T02:00:01.958" v="125" actId="2696"/>
        <pc:sldMkLst>
          <pc:docMk/>
          <pc:sldMk cId="3417756898" sldId="1005"/>
        </pc:sldMkLst>
      </pc:sldChg>
      <pc:sldChg chg="add ord">
        <pc:chgData name="准" userId="69633faa424f8a4d" providerId="LiveId" clId="{A0F65990-2F65-422E-96DD-D1BD311AFD19}" dt="2023-01-28T02:15:44.317" v="221"/>
        <pc:sldMkLst>
          <pc:docMk/>
          <pc:sldMk cId="2115825155" sldId="1008"/>
        </pc:sldMkLst>
      </pc:sldChg>
      <pc:sldChg chg="del">
        <pc:chgData name="准" userId="69633faa424f8a4d" providerId="LiveId" clId="{A0F65990-2F65-422E-96DD-D1BD311AFD19}" dt="2023-01-28T02:00:01.958" v="125" actId="2696"/>
        <pc:sldMkLst>
          <pc:docMk/>
          <pc:sldMk cId="2122096212" sldId="1015"/>
        </pc:sldMkLst>
      </pc:sldChg>
      <pc:sldChg chg="add del">
        <pc:chgData name="准" userId="69633faa424f8a4d" providerId="LiveId" clId="{A0F65990-2F65-422E-96DD-D1BD311AFD19}" dt="2023-01-28T02:35:56.176" v="441" actId="2696"/>
        <pc:sldMkLst>
          <pc:docMk/>
          <pc:sldMk cId="2871741897" sldId="1015"/>
        </pc:sldMkLst>
      </pc:sldChg>
      <pc:sldChg chg="add">
        <pc:chgData name="准" userId="69633faa424f8a4d" providerId="LiveId" clId="{A0F65990-2F65-422E-96DD-D1BD311AFD19}" dt="2023-01-28T02:36:02.966" v="442"/>
        <pc:sldMkLst>
          <pc:docMk/>
          <pc:sldMk cId="3192683937" sldId="1015"/>
        </pc:sldMkLst>
      </pc:sldChg>
      <pc:sldChg chg="del">
        <pc:chgData name="准" userId="69633faa424f8a4d" providerId="LiveId" clId="{A0F65990-2F65-422E-96DD-D1BD311AFD19}" dt="2023-01-28T02:00:01.958" v="125" actId="2696"/>
        <pc:sldMkLst>
          <pc:docMk/>
          <pc:sldMk cId="558427507" sldId="1016"/>
        </pc:sldMkLst>
      </pc:sldChg>
      <pc:sldChg chg="add del ord">
        <pc:chgData name="准" userId="69633faa424f8a4d" providerId="LiveId" clId="{A0F65990-2F65-422E-96DD-D1BD311AFD19}" dt="2023-01-28T02:37:03.080" v="444" actId="2696"/>
        <pc:sldMkLst>
          <pc:docMk/>
          <pc:sldMk cId="1551470321" sldId="1016"/>
        </pc:sldMkLst>
      </pc:sldChg>
      <pc:sldChg chg="add">
        <pc:chgData name="准" userId="69633faa424f8a4d" providerId="LiveId" clId="{A0F65990-2F65-422E-96DD-D1BD311AFD19}" dt="2023-01-28T02:37:06.505" v="445"/>
        <pc:sldMkLst>
          <pc:docMk/>
          <pc:sldMk cId="3841558551" sldId="1016"/>
        </pc:sldMkLst>
      </pc:sldChg>
      <pc:sldChg chg="delSp add del setBg delDesignElem">
        <pc:chgData name="准" userId="69633faa424f8a4d" providerId="LiveId" clId="{A0F65990-2F65-422E-96DD-D1BD311AFD19}" dt="2023-01-28T02:12:46.259" v="172" actId="47"/>
        <pc:sldMkLst>
          <pc:docMk/>
          <pc:sldMk cId="2029864552" sldId="1017"/>
        </pc:sldMkLst>
        <pc:spChg chg="del">
          <ac:chgData name="准" userId="69633faa424f8a4d" providerId="LiveId" clId="{A0F65990-2F65-422E-96DD-D1BD311AFD19}" dt="2023-01-28T02:11:42.685" v="171"/>
          <ac:spMkLst>
            <pc:docMk/>
            <pc:sldMk cId="2029864552" sldId="1017"/>
            <ac:spMk id="59" creationId="{DEE2AD96-B495-4E06-9291-B71706F728CB}"/>
          </ac:spMkLst>
        </pc:spChg>
        <pc:spChg chg="del">
          <ac:chgData name="准" userId="69633faa424f8a4d" providerId="LiveId" clId="{A0F65990-2F65-422E-96DD-D1BD311AFD19}" dt="2023-01-28T02:11:42.685" v="171"/>
          <ac:spMkLst>
            <pc:docMk/>
            <pc:sldMk cId="2029864552" sldId="1017"/>
            <ac:spMk id="61" creationId="{53CF6D67-C5A8-4ADD-9E8E-1E38CA1D3166}"/>
          </ac:spMkLst>
        </pc:spChg>
        <pc:spChg chg="del">
          <ac:chgData name="准" userId="69633faa424f8a4d" providerId="LiveId" clId="{A0F65990-2F65-422E-96DD-D1BD311AFD19}" dt="2023-01-28T02:11:42.685" v="171"/>
          <ac:spMkLst>
            <pc:docMk/>
            <pc:sldMk cId="2029864552" sldId="1017"/>
            <ac:spMk id="63" creationId="{86909FA0-B515-4681-B7A8-FA281D133B94}"/>
          </ac:spMkLst>
        </pc:spChg>
        <pc:spChg chg="del">
          <ac:chgData name="准" userId="69633faa424f8a4d" providerId="LiveId" clId="{A0F65990-2F65-422E-96DD-D1BD311AFD19}" dt="2023-01-28T02:11:42.685" v="171"/>
          <ac:spMkLst>
            <pc:docMk/>
            <pc:sldMk cId="2029864552" sldId="1017"/>
            <ac:spMk id="65" creationId="{21C9FE86-FCC3-4A31-AA1C-C882262B7FE7}"/>
          </ac:spMkLst>
        </pc:spChg>
        <pc:spChg chg="del">
          <ac:chgData name="准" userId="69633faa424f8a4d" providerId="LiveId" clId="{A0F65990-2F65-422E-96DD-D1BD311AFD19}" dt="2023-01-28T02:11:42.685" v="171"/>
          <ac:spMkLst>
            <pc:docMk/>
            <pc:sldMk cId="2029864552" sldId="1017"/>
            <ac:spMk id="67" creationId="{7D96243B-ECED-4B71-8E06-AE9A285EAD20}"/>
          </ac:spMkLst>
        </pc:spChg>
        <pc:spChg chg="del">
          <ac:chgData name="准" userId="69633faa424f8a4d" providerId="LiveId" clId="{A0F65990-2F65-422E-96DD-D1BD311AFD19}" dt="2023-01-28T02:11:42.685" v="171"/>
          <ac:spMkLst>
            <pc:docMk/>
            <pc:sldMk cId="2029864552" sldId="1017"/>
            <ac:spMk id="69" creationId="{A09989E4-EFDC-4A90-A633-E0525FB4139E}"/>
          </ac:spMkLst>
        </pc:spChg>
      </pc:sldChg>
      <pc:sldChg chg="modSp del mod">
        <pc:chgData name="准" userId="69633faa424f8a4d" providerId="LiveId" clId="{A0F65990-2F65-422E-96DD-D1BD311AFD19}" dt="2023-01-28T02:00:51.617" v="129" actId="47"/>
        <pc:sldMkLst>
          <pc:docMk/>
          <pc:sldMk cId="3811848218" sldId="1017"/>
        </pc:sldMkLst>
        <pc:spChg chg="mod">
          <ac:chgData name="准" userId="69633faa424f8a4d" providerId="LiveId" clId="{A0F65990-2F65-422E-96DD-D1BD311AFD19}" dt="2023-01-28T01:18:15.208" v="23" actId="20577"/>
          <ac:spMkLst>
            <pc:docMk/>
            <pc:sldMk cId="3811848218" sldId="1017"/>
            <ac:spMk id="2" creationId="{6A43F1B9-BC37-3374-B2D1-C8DACEC398C3}"/>
          </ac:spMkLst>
        </pc:spChg>
        <pc:spChg chg="mod">
          <ac:chgData name="准" userId="69633faa424f8a4d" providerId="LiveId" clId="{A0F65990-2F65-422E-96DD-D1BD311AFD19}" dt="2023-01-28T02:00:41.294" v="127" actId="21"/>
          <ac:spMkLst>
            <pc:docMk/>
            <pc:sldMk cId="3811848218" sldId="1017"/>
            <ac:spMk id="3" creationId="{10D94A68-9711-D7B9-0BF4-58B5255A0D8A}"/>
          </ac:spMkLst>
        </pc:spChg>
      </pc:sldChg>
      <pc:sldChg chg="modSp new del mod">
        <pc:chgData name="准" userId="69633faa424f8a4d" providerId="LiveId" clId="{A0F65990-2F65-422E-96DD-D1BD311AFD19}" dt="2023-01-28T02:16:20.733" v="222" actId="47"/>
        <pc:sldMkLst>
          <pc:docMk/>
          <pc:sldMk cId="1134865098" sldId="1018"/>
        </pc:sldMkLst>
        <pc:spChg chg="mod">
          <ac:chgData name="准" userId="69633faa424f8a4d" providerId="LiveId" clId="{A0F65990-2F65-422E-96DD-D1BD311AFD19}" dt="2023-01-28T02:14:20.172" v="209" actId="6549"/>
          <ac:spMkLst>
            <pc:docMk/>
            <pc:sldMk cId="1134865098" sldId="1018"/>
            <ac:spMk id="2" creationId="{22A6A6F6-0E89-061C-A2D3-B26F65367B6D}"/>
          </ac:spMkLst>
        </pc:spChg>
        <pc:spChg chg="mod">
          <ac:chgData name="准" userId="69633faa424f8a4d" providerId="LiveId" clId="{A0F65990-2F65-422E-96DD-D1BD311AFD19}" dt="2023-01-28T01:38:25.638" v="66" actId="21"/>
          <ac:spMkLst>
            <pc:docMk/>
            <pc:sldMk cId="1134865098" sldId="1018"/>
            <ac:spMk id="3" creationId="{1C838AE4-1CC9-C6E6-D6BB-CE46B8CA9196}"/>
          </ac:spMkLst>
        </pc:spChg>
      </pc:sldChg>
      <pc:sldChg chg="modSp new mod">
        <pc:chgData name="准" userId="69633faa424f8a4d" providerId="LiveId" clId="{A0F65990-2F65-422E-96DD-D1BD311AFD19}" dt="2023-01-28T02:26:40.476" v="371" actId="108"/>
        <pc:sldMkLst>
          <pc:docMk/>
          <pc:sldMk cId="33207679" sldId="1019"/>
        </pc:sldMkLst>
        <pc:spChg chg="mod">
          <ac:chgData name="准" userId="69633faa424f8a4d" providerId="LiveId" clId="{A0F65990-2F65-422E-96DD-D1BD311AFD19}" dt="2023-01-28T01:18:32.409" v="31" actId="20577"/>
          <ac:spMkLst>
            <pc:docMk/>
            <pc:sldMk cId="33207679" sldId="1019"/>
            <ac:spMk id="2" creationId="{7A8AF465-3873-475D-97CB-CAC21DF4D242}"/>
          </ac:spMkLst>
        </pc:spChg>
        <pc:spChg chg="mod">
          <ac:chgData name="准" userId="69633faa424f8a4d" providerId="LiveId" clId="{A0F65990-2F65-422E-96DD-D1BD311AFD19}" dt="2023-01-28T02:26:40.476" v="371" actId="108"/>
          <ac:spMkLst>
            <pc:docMk/>
            <pc:sldMk cId="33207679" sldId="1019"/>
            <ac:spMk id="3" creationId="{45127B7F-4ADF-E522-881F-9E4E04480CB4}"/>
          </ac:spMkLst>
        </pc:spChg>
      </pc:sldChg>
      <pc:sldChg chg="modSp new mod">
        <pc:chgData name="准" userId="69633faa424f8a4d" providerId="LiveId" clId="{A0F65990-2F65-422E-96DD-D1BD311AFD19}" dt="2023-01-28T02:31:30.294" v="404" actId="2711"/>
        <pc:sldMkLst>
          <pc:docMk/>
          <pc:sldMk cId="1752740878" sldId="1020"/>
        </pc:sldMkLst>
        <pc:spChg chg="mod">
          <ac:chgData name="准" userId="69633faa424f8a4d" providerId="LiveId" clId="{A0F65990-2F65-422E-96DD-D1BD311AFD19}" dt="2023-01-28T02:31:30.294" v="404" actId="2711"/>
          <ac:spMkLst>
            <pc:docMk/>
            <pc:sldMk cId="1752740878" sldId="1020"/>
            <ac:spMk id="2" creationId="{EF2C2A38-D24B-ACEE-8E49-F55ECA01B537}"/>
          </ac:spMkLst>
        </pc:spChg>
        <pc:spChg chg="mod">
          <ac:chgData name="准" userId="69633faa424f8a4d" providerId="LiveId" clId="{A0F65990-2F65-422E-96DD-D1BD311AFD19}" dt="2023-01-28T02:29:01.216" v="380" actId="108"/>
          <ac:spMkLst>
            <pc:docMk/>
            <pc:sldMk cId="1752740878" sldId="1020"/>
            <ac:spMk id="3" creationId="{E381E41F-1599-F670-AB5C-9686BF3D8EEC}"/>
          </ac:spMkLst>
        </pc:spChg>
      </pc:sldChg>
      <pc:sldChg chg="addSp delSp modSp new mod ord">
        <pc:chgData name="准" userId="69633faa424f8a4d" providerId="LiveId" clId="{A0F65990-2F65-422E-96DD-D1BD311AFD19}" dt="2023-01-28T02:05:08.632" v="159"/>
        <pc:sldMkLst>
          <pc:docMk/>
          <pc:sldMk cId="568362487" sldId="1021"/>
        </pc:sldMkLst>
        <pc:spChg chg="mod">
          <ac:chgData name="准" userId="69633faa424f8a4d" providerId="LiveId" clId="{A0F65990-2F65-422E-96DD-D1BD311AFD19}" dt="2023-01-28T01:37:23.257" v="44"/>
          <ac:spMkLst>
            <pc:docMk/>
            <pc:sldMk cId="568362487" sldId="1021"/>
            <ac:spMk id="3" creationId="{718BE608-F525-7500-7240-59F90C39E6BB}"/>
          </ac:spMkLst>
        </pc:spChg>
        <pc:spChg chg="add del">
          <ac:chgData name="准" userId="69633faa424f8a4d" providerId="LiveId" clId="{A0F65990-2F65-422E-96DD-D1BD311AFD19}" dt="2023-01-28T01:37:15.078" v="40" actId="22"/>
          <ac:spMkLst>
            <pc:docMk/>
            <pc:sldMk cId="568362487" sldId="1021"/>
            <ac:spMk id="5" creationId="{B2D2B713-DC85-F882-5D47-74E575DA8EFD}"/>
          </ac:spMkLst>
        </pc:spChg>
      </pc:sldChg>
      <pc:sldChg chg="modSp new del mod">
        <pc:chgData name="准" userId="69633faa424f8a4d" providerId="LiveId" clId="{A0F65990-2F65-422E-96DD-D1BD311AFD19}" dt="2023-01-28T02:04:55.202" v="157" actId="47"/>
        <pc:sldMkLst>
          <pc:docMk/>
          <pc:sldMk cId="1242330736" sldId="1022"/>
        </pc:sldMkLst>
        <pc:spChg chg="mod">
          <ac:chgData name="准" userId="69633faa424f8a4d" providerId="LiveId" clId="{A0F65990-2F65-422E-96DD-D1BD311AFD19}" dt="2023-01-28T02:04:48.588" v="153" actId="21"/>
          <ac:spMkLst>
            <pc:docMk/>
            <pc:sldMk cId="1242330736" sldId="1022"/>
            <ac:spMk id="3" creationId="{BC6D7CEF-1A36-FB3B-7442-17F40AAB53AC}"/>
          </ac:spMkLst>
        </pc:spChg>
      </pc:sldChg>
      <pc:sldChg chg="modSp new mod ord">
        <pc:chgData name="准" userId="69633faa424f8a4d" providerId="LiveId" clId="{A0F65990-2F65-422E-96DD-D1BD311AFD19}" dt="2023-01-28T02:05:13.812" v="161"/>
        <pc:sldMkLst>
          <pc:docMk/>
          <pc:sldMk cId="92266162" sldId="1023"/>
        </pc:sldMkLst>
        <pc:spChg chg="mod">
          <ac:chgData name="准" userId="69633faa424f8a4d" providerId="LiveId" clId="{A0F65990-2F65-422E-96DD-D1BD311AFD19}" dt="2023-01-28T02:04:51.989" v="156" actId="27636"/>
          <ac:spMkLst>
            <pc:docMk/>
            <pc:sldMk cId="92266162" sldId="1023"/>
            <ac:spMk id="3" creationId="{4C84838D-D8F8-BA02-331B-55A42FCF41AE}"/>
          </ac:spMkLst>
        </pc:spChg>
      </pc:sldChg>
      <pc:sldChg chg="modSp new mod">
        <pc:chgData name="准" userId="69633faa424f8a4d" providerId="LiveId" clId="{A0F65990-2F65-422E-96DD-D1BD311AFD19}" dt="2023-01-28T02:03:45.940" v="144" actId="6549"/>
        <pc:sldMkLst>
          <pc:docMk/>
          <pc:sldMk cId="1947155477" sldId="1024"/>
        </pc:sldMkLst>
        <pc:spChg chg="mod">
          <ac:chgData name="准" userId="69633faa424f8a4d" providerId="LiveId" clId="{A0F65990-2F65-422E-96DD-D1BD311AFD19}" dt="2023-01-28T02:03:45.940" v="144" actId="6549"/>
          <ac:spMkLst>
            <pc:docMk/>
            <pc:sldMk cId="1947155477" sldId="1024"/>
            <ac:spMk id="3" creationId="{4F2D3240-D7D1-AFDB-1723-E9923BB18991}"/>
          </ac:spMkLst>
        </pc:spChg>
      </pc:sldChg>
      <pc:sldChg chg="modSp new mod ord">
        <pc:chgData name="准" userId="69633faa424f8a4d" providerId="LiveId" clId="{A0F65990-2F65-422E-96DD-D1BD311AFD19}" dt="2023-01-28T02:23:24.568" v="339" actId="108"/>
        <pc:sldMkLst>
          <pc:docMk/>
          <pc:sldMk cId="410419704" sldId="1025"/>
        </pc:sldMkLst>
        <pc:spChg chg="mod">
          <ac:chgData name="准" userId="69633faa424f8a4d" providerId="LiveId" clId="{A0F65990-2F65-422E-96DD-D1BD311AFD19}" dt="2023-01-28T02:23:24.568" v="339" actId="108"/>
          <ac:spMkLst>
            <pc:docMk/>
            <pc:sldMk cId="410419704" sldId="1025"/>
            <ac:spMk id="3" creationId="{5C816BE6-875C-1953-3AFE-650A8F0660EE}"/>
          </ac:spMkLst>
        </pc:spChg>
      </pc:sldChg>
      <pc:sldChg chg="modSp new mod">
        <pc:chgData name="准" userId="69633faa424f8a4d" providerId="LiveId" clId="{A0F65990-2F65-422E-96DD-D1BD311AFD19}" dt="2023-01-28T02:23:40.143" v="341" actId="27636"/>
        <pc:sldMkLst>
          <pc:docMk/>
          <pc:sldMk cId="600042674" sldId="1026"/>
        </pc:sldMkLst>
        <pc:spChg chg="mod">
          <ac:chgData name="准" userId="69633faa424f8a4d" providerId="LiveId" clId="{A0F65990-2F65-422E-96DD-D1BD311AFD19}" dt="2023-01-28T02:23:40.143" v="341" actId="27636"/>
          <ac:spMkLst>
            <pc:docMk/>
            <pc:sldMk cId="600042674" sldId="1026"/>
            <ac:spMk id="3" creationId="{D453C4C6-862D-99D5-FD56-0205A126C2C8}"/>
          </ac:spMkLst>
        </pc:spChg>
      </pc:sldChg>
      <pc:sldChg chg="modSp new del mod">
        <pc:chgData name="准" userId="69633faa424f8a4d" providerId="LiveId" clId="{A0F65990-2F65-422E-96DD-D1BD311AFD19}" dt="2023-01-28T02:18:44.723" v="326" actId="47"/>
        <pc:sldMkLst>
          <pc:docMk/>
          <pc:sldMk cId="1345383707" sldId="1027"/>
        </pc:sldMkLst>
        <pc:spChg chg="mod">
          <ac:chgData name="准" userId="69633faa424f8a4d" providerId="LiveId" clId="{A0F65990-2F65-422E-96DD-D1BD311AFD19}" dt="2023-01-28T02:18:07.010" v="291" actId="21"/>
          <ac:spMkLst>
            <pc:docMk/>
            <pc:sldMk cId="1345383707" sldId="1027"/>
            <ac:spMk id="3" creationId="{1DE04D80-E5FB-F384-B6D3-D7B96C3BE130}"/>
          </ac:spMkLst>
        </pc:spChg>
      </pc:sldChg>
      <pc:sldChg chg="modSp new del mod ord">
        <pc:chgData name="准" userId="69633faa424f8a4d" providerId="LiveId" clId="{A0F65990-2F65-422E-96DD-D1BD311AFD19}" dt="2023-01-28T02:38:31.928" v="448" actId="47"/>
        <pc:sldMkLst>
          <pc:docMk/>
          <pc:sldMk cId="4136255024" sldId="1028"/>
        </pc:sldMkLst>
        <pc:spChg chg="mod">
          <ac:chgData name="准" userId="69633faa424f8a4d" providerId="LiveId" clId="{A0F65990-2F65-422E-96DD-D1BD311AFD19}" dt="2023-01-28T01:39:21.741" v="70"/>
          <ac:spMkLst>
            <pc:docMk/>
            <pc:sldMk cId="4136255024" sldId="1028"/>
            <ac:spMk id="3" creationId="{473D0D73-5DCA-5802-7802-2C699536D0B3}"/>
          </ac:spMkLst>
        </pc:spChg>
      </pc:sldChg>
      <pc:sldChg chg="modSp new del mod ord">
        <pc:chgData name="准" userId="69633faa424f8a4d" providerId="LiveId" clId="{A0F65990-2F65-422E-96DD-D1BD311AFD19}" dt="2023-01-28T02:38:29.927" v="447" actId="47"/>
        <pc:sldMkLst>
          <pc:docMk/>
          <pc:sldMk cId="504925627" sldId="1029"/>
        </pc:sldMkLst>
        <pc:spChg chg="mod">
          <ac:chgData name="准" userId="69633faa424f8a4d" providerId="LiveId" clId="{A0F65990-2F65-422E-96DD-D1BD311AFD19}" dt="2023-01-28T01:39:28.463" v="73"/>
          <ac:spMkLst>
            <pc:docMk/>
            <pc:sldMk cId="504925627" sldId="1029"/>
            <ac:spMk id="3" creationId="{4BD0EE4E-0273-1413-F8F6-923630EBE106}"/>
          </ac:spMkLst>
        </pc:spChg>
      </pc:sldChg>
      <pc:sldChg chg="modSp new mod">
        <pc:chgData name="准" userId="69633faa424f8a4d" providerId="LiveId" clId="{A0F65990-2F65-422E-96DD-D1BD311AFD19}" dt="2023-01-28T02:38:20.042" v="446" actId="108"/>
        <pc:sldMkLst>
          <pc:docMk/>
          <pc:sldMk cId="2026664321" sldId="1030"/>
        </pc:sldMkLst>
        <pc:spChg chg="mod">
          <ac:chgData name="准" userId="69633faa424f8a4d" providerId="LiveId" clId="{A0F65990-2F65-422E-96DD-D1BD311AFD19}" dt="2023-01-28T02:38:20.042" v="446" actId="108"/>
          <ac:spMkLst>
            <pc:docMk/>
            <pc:sldMk cId="2026664321" sldId="1030"/>
            <ac:spMk id="3" creationId="{6D1835A3-3B79-936E-F3A6-C331CC614BDD}"/>
          </ac:spMkLst>
        </pc:spChg>
      </pc:sldChg>
      <pc:sldChg chg="modSp new mod">
        <pc:chgData name="准" userId="69633faa424f8a4d" providerId="LiveId" clId="{A0F65990-2F65-422E-96DD-D1BD311AFD19}" dt="2023-01-28T02:36:36.407" v="443" actId="108"/>
        <pc:sldMkLst>
          <pc:docMk/>
          <pc:sldMk cId="2111010337" sldId="1031"/>
        </pc:sldMkLst>
        <pc:spChg chg="mod">
          <ac:chgData name="准" userId="69633faa424f8a4d" providerId="LiveId" clId="{A0F65990-2F65-422E-96DD-D1BD311AFD19}" dt="2023-01-28T02:36:36.407" v="443" actId="108"/>
          <ac:spMkLst>
            <pc:docMk/>
            <pc:sldMk cId="2111010337" sldId="1031"/>
            <ac:spMk id="3" creationId="{EB4FDAAB-E0B1-EE3A-DBAE-F394C9F54C02}"/>
          </ac:spMkLst>
        </pc:spChg>
      </pc:sldChg>
      <pc:sldChg chg="modSp new mod">
        <pc:chgData name="准" userId="69633faa424f8a4d" providerId="LiveId" clId="{A0F65990-2F65-422E-96DD-D1BD311AFD19}" dt="2023-01-28T02:31:05.699" v="403" actId="108"/>
        <pc:sldMkLst>
          <pc:docMk/>
          <pc:sldMk cId="3432760975" sldId="1032"/>
        </pc:sldMkLst>
        <pc:spChg chg="mod">
          <ac:chgData name="准" userId="69633faa424f8a4d" providerId="LiveId" clId="{A0F65990-2F65-422E-96DD-D1BD311AFD19}" dt="2023-01-28T02:31:05.699" v="403" actId="108"/>
          <ac:spMkLst>
            <pc:docMk/>
            <pc:sldMk cId="3432760975" sldId="1032"/>
            <ac:spMk id="3" creationId="{68E544CC-29C2-D765-F63A-C3207C62159A}"/>
          </ac:spMkLst>
        </pc:spChg>
      </pc:sldChg>
      <pc:sldChg chg="modSp new mod">
        <pc:chgData name="准" userId="69633faa424f8a4d" providerId="LiveId" clId="{A0F65990-2F65-422E-96DD-D1BD311AFD19}" dt="2023-01-28T02:30:57.595" v="402" actId="27636"/>
        <pc:sldMkLst>
          <pc:docMk/>
          <pc:sldMk cId="1589617929" sldId="1033"/>
        </pc:sldMkLst>
        <pc:spChg chg="mod">
          <ac:chgData name="准" userId="69633faa424f8a4d" providerId="LiveId" clId="{A0F65990-2F65-422E-96DD-D1BD311AFD19}" dt="2023-01-28T02:30:57.595" v="402" actId="27636"/>
          <ac:spMkLst>
            <pc:docMk/>
            <pc:sldMk cId="1589617929" sldId="1033"/>
            <ac:spMk id="3" creationId="{A192548D-587A-C453-28EA-34200A9B9CA2}"/>
          </ac:spMkLst>
        </pc:spChg>
      </pc:sldChg>
      <pc:sldChg chg="modSp new mod">
        <pc:chgData name="准" userId="69633faa424f8a4d" providerId="LiveId" clId="{A0F65990-2F65-422E-96DD-D1BD311AFD19}" dt="2023-01-28T02:30:32.846" v="395" actId="27636"/>
        <pc:sldMkLst>
          <pc:docMk/>
          <pc:sldMk cId="3567634086" sldId="1034"/>
        </pc:sldMkLst>
        <pc:spChg chg="mod">
          <ac:chgData name="准" userId="69633faa424f8a4d" providerId="LiveId" clId="{A0F65990-2F65-422E-96DD-D1BD311AFD19}" dt="2023-01-28T02:30:32.846" v="395" actId="27636"/>
          <ac:spMkLst>
            <pc:docMk/>
            <pc:sldMk cId="3567634086" sldId="1034"/>
            <ac:spMk id="3" creationId="{C2C6F58A-5513-A20E-62E7-91F59C2BE1E4}"/>
          </ac:spMkLst>
        </pc:spChg>
      </pc:sldChg>
      <pc:sldChg chg="modSp new mod">
        <pc:chgData name="准" userId="69633faa424f8a4d" providerId="LiveId" clId="{A0F65990-2F65-422E-96DD-D1BD311AFD19}" dt="2023-01-28T02:30:23.218" v="393" actId="108"/>
        <pc:sldMkLst>
          <pc:docMk/>
          <pc:sldMk cId="3654093187" sldId="1035"/>
        </pc:sldMkLst>
        <pc:spChg chg="mod">
          <ac:chgData name="准" userId="69633faa424f8a4d" providerId="LiveId" clId="{A0F65990-2F65-422E-96DD-D1BD311AFD19}" dt="2023-01-28T02:30:23.218" v="393" actId="108"/>
          <ac:spMkLst>
            <pc:docMk/>
            <pc:sldMk cId="3654093187" sldId="1035"/>
            <ac:spMk id="3" creationId="{6AD8E473-9863-2B26-D5F7-60A3DE68BD12}"/>
          </ac:spMkLst>
        </pc:spChg>
      </pc:sldChg>
      <pc:sldChg chg="modSp new mod">
        <pc:chgData name="准" userId="69633faa424f8a4d" providerId="LiveId" clId="{A0F65990-2F65-422E-96DD-D1BD311AFD19}" dt="2023-01-28T02:29:08.059" v="381" actId="108"/>
        <pc:sldMkLst>
          <pc:docMk/>
          <pc:sldMk cId="3927405633" sldId="1036"/>
        </pc:sldMkLst>
        <pc:spChg chg="mod">
          <ac:chgData name="准" userId="69633faa424f8a4d" providerId="LiveId" clId="{A0F65990-2F65-422E-96DD-D1BD311AFD19}" dt="2023-01-28T02:29:08.059" v="381" actId="108"/>
          <ac:spMkLst>
            <pc:docMk/>
            <pc:sldMk cId="3927405633" sldId="1036"/>
            <ac:spMk id="3" creationId="{74C43EE9-D316-8EE5-4BDF-45E47D4179C5}"/>
          </ac:spMkLst>
        </pc:spChg>
      </pc:sldChg>
      <pc:sldChg chg="modSp new del mod">
        <pc:chgData name="准" userId="69633faa424f8a4d" providerId="LiveId" clId="{A0F65990-2F65-422E-96DD-D1BD311AFD19}" dt="2023-01-28T02:27:44.129" v="377" actId="47"/>
        <pc:sldMkLst>
          <pc:docMk/>
          <pc:sldMk cId="3457033057" sldId="1037"/>
        </pc:sldMkLst>
        <pc:spChg chg="mod">
          <ac:chgData name="准" userId="69633faa424f8a4d" providerId="LiveId" clId="{A0F65990-2F65-422E-96DD-D1BD311AFD19}" dt="2023-01-28T02:27:38.527" v="374" actId="21"/>
          <ac:spMkLst>
            <pc:docMk/>
            <pc:sldMk cId="3457033057" sldId="1037"/>
            <ac:spMk id="3" creationId="{648B69AC-25EE-778A-8E6A-B25850F6061F}"/>
          </ac:spMkLst>
        </pc:spChg>
      </pc:sldChg>
      <pc:sldChg chg="add">
        <pc:chgData name="准" userId="69633faa424f8a4d" providerId="LiveId" clId="{A0F65990-2F65-422E-96DD-D1BD311AFD19}" dt="2023-01-28T01:51:37.361" v="115"/>
        <pc:sldMkLst>
          <pc:docMk/>
          <pc:sldMk cId="815269595" sldId="1038"/>
        </pc:sldMkLst>
      </pc:sldChg>
      <pc:sldChg chg="new del">
        <pc:chgData name="准" userId="69633faa424f8a4d" providerId="LiveId" clId="{A0F65990-2F65-422E-96DD-D1BD311AFD19}" dt="2023-01-28T01:58:05.133" v="120" actId="47"/>
        <pc:sldMkLst>
          <pc:docMk/>
          <pc:sldMk cId="4229266466" sldId="1039"/>
        </pc:sldMkLst>
      </pc:sldChg>
      <pc:sldChg chg="modSp add mod">
        <pc:chgData name="准" userId="69633faa424f8a4d" providerId="LiveId" clId="{A0F65990-2F65-422E-96DD-D1BD311AFD19}" dt="2023-01-28T02:01:46.979" v="136" actId="122"/>
        <pc:sldMkLst>
          <pc:docMk/>
          <pc:sldMk cId="42445842" sldId="1058"/>
        </pc:sldMkLst>
        <pc:graphicFrameChg chg="mod">
          <ac:chgData name="准" userId="69633faa424f8a4d" providerId="LiveId" clId="{A0F65990-2F65-422E-96DD-D1BD311AFD19}" dt="2023-01-28T02:01:46.979" v="136" actId="122"/>
          <ac:graphicFrameMkLst>
            <pc:docMk/>
            <pc:sldMk cId="42445842" sldId="1058"/>
            <ac:graphicFrameMk id="5" creationId="{0AAB340E-1D55-30E9-A9CC-89C5958746AB}"/>
          </ac:graphicFrameMkLst>
        </pc:graphicFrameChg>
      </pc:sldChg>
      <pc:sldChg chg="add del">
        <pc:chgData name="准" userId="69633faa424f8a4d" providerId="LiveId" clId="{A0F65990-2F65-422E-96DD-D1BD311AFD19}" dt="2023-01-28T01:58:08.632" v="121" actId="2696"/>
        <pc:sldMkLst>
          <pc:docMk/>
          <pc:sldMk cId="1389444423" sldId="1058"/>
        </pc:sldMkLst>
      </pc:sldChg>
      <pc:sldChg chg="delSp add del setBg delDesignElem">
        <pc:chgData name="准" userId="69633faa424f8a4d" providerId="LiveId" clId="{A0F65990-2F65-422E-96DD-D1BD311AFD19}" dt="2023-01-28T02:13:32.775" v="181" actId="47"/>
        <pc:sldMkLst>
          <pc:docMk/>
          <pc:sldMk cId="997964985" sldId="1060"/>
        </pc:sldMkLst>
        <pc:spChg chg="del">
          <ac:chgData name="准" userId="69633faa424f8a4d" providerId="LiveId" clId="{A0F65990-2F65-422E-96DD-D1BD311AFD19}" dt="2023-01-28T02:13:11.597" v="175"/>
          <ac:spMkLst>
            <pc:docMk/>
            <pc:sldMk cId="997964985" sldId="1060"/>
            <ac:spMk id="59" creationId="{DEE2AD96-B495-4E06-9291-B71706F728CB}"/>
          </ac:spMkLst>
        </pc:spChg>
        <pc:spChg chg="del">
          <ac:chgData name="准" userId="69633faa424f8a4d" providerId="LiveId" clId="{A0F65990-2F65-422E-96DD-D1BD311AFD19}" dt="2023-01-28T02:13:11.597" v="175"/>
          <ac:spMkLst>
            <pc:docMk/>
            <pc:sldMk cId="997964985" sldId="1060"/>
            <ac:spMk id="61" creationId="{53CF6D67-C5A8-4ADD-9E8E-1E38CA1D3166}"/>
          </ac:spMkLst>
        </pc:spChg>
        <pc:spChg chg="del">
          <ac:chgData name="准" userId="69633faa424f8a4d" providerId="LiveId" clId="{A0F65990-2F65-422E-96DD-D1BD311AFD19}" dt="2023-01-28T02:13:11.597" v="175"/>
          <ac:spMkLst>
            <pc:docMk/>
            <pc:sldMk cId="997964985" sldId="1060"/>
            <ac:spMk id="63" creationId="{86909FA0-B515-4681-B7A8-FA281D133B94}"/>
          </ac:spMkLst>
        </pc:spChg>
        <pc:spChg chg="del">
          <ac:chgData name="准" userId="69633faa424f8a4d" providerId="LiveId" clId="{A0F65990-2F65-422E-96DD-D1BD311AFD19}" dt="2023-01-28T02:13:11.597" v="175"/>
          <ac:spMkLst>
            <pc:docMk/>
            <pc:sldMk cId="997964985" sldId="1060"/>
            <ac:spMk id="65" creationId="{21C9FE86-FCC3-4A31-AA1C-C882262B7FE7}"/>
          </ac:spMkLst>
        </pc:spChg>
        <pc:spChg chg="del">
          <ac:chgData name="准" userId="69633faa424f8a4d" providerId="LiveId" clId="{A0F65990-2F65-422E-96DD-D1BD311AFD19}" dt="2023-01-28T02:13:11.597" v="175"/>
          <ac:spMkLst>
            <pc:docMk/>
            <pc:sldMk cId="997964985" sldId="1060"/>
            <ac:spMk id="67" creationId="{7D96243B-ECED-4B71-8E06-AE9A285EAD20}"/>
          </ac:spMkLst>
        </pc:spChg>
        <pc:spChg chg="del">
          <ac:chgData name="准" userId="69633faa424f8a4d" providerId="LiveId" clId="{A0F65990-2F65-422E-96DD-D1BD311AFD19}" dt="2023-01-28T02:13:11.597" v="175"/>
          <ac:spMkLst>
            <pc:docMk/>
            <pc:sldMk cId="997964985" sldId="1060"/>
            <ac:spMk id="69" creationId="{A09989E4-EFDC-4A90-A633-E0525FB4139E}"/>
          </ac:spMkLst>
        </pc:spChg>
      </pc:sldChg>
      <pc:sldChg chg="delSp add del setBg delDesignElem">
        <pc:chgData name="准" userId="69633faa424f8a4d" providerId="LiveId" clId="{A0F65990-2F65-422E-96DD-D1BD311AFD19}" dt="2023-01-28T02:13:21.298" v="179" actId="47"/>
        <pc:sldMkLst>
          <pc:docMk/>
          <pc:sldMk cId="1460862543" sldId="1061"/>
        </pc:sldMkLst>
        <pc:spChg chg="del">
          <ac:chgData name="准" userId="69633faa424f8a4d" providerId="LiveId" clId="{A0F65990-2F65-422E-96DD-D1BD311AFD19}" dt="2023-01-28T02:13:15.763" v="177"/>
          <ac:spMkLst>
            <pc:docMk/>
            <pc:sldMk cId="1460862543" sldId="1061"/>
            <ac:spMk id="59" creationId="{DEE2AD96-B495-4E06-9291-B71706F728CB}"/>
          </ac:spMkLst>
        </pc:spChg>
        <pc:spChg chg="del">
          <ac:chgData name="准" userId="69633faa424f8a4d" providerId="LiveId" clId="{A0F65990-2F65-422E-96DD-D1BD311AFD19}" dt="2023-01-28T02:13:15.763" v="177"/>
          <ac:spMkLst>
            <pc:docMk/>
            <pc:sldMk cId="1460862543" sldId="1061"/>
            <ac:spMk id="61" creationId="{53CF6D67-C5A8-4ADD-9E8E-1E38CA1D3166}"/>
          </ac:spMkLst>
        </pc:spChg>
        <pc:spChg chg="del">
          <ac:chgData name="准" userId="69633faa424f8a4d" providerId="LiveId" clId="{A0F65990-2F65-422E-96DD-D1BD311AFD19}" dt="2023-01-28T02:13:15.763" v="177"/>
          <ac:spMkLst>
            <pc:docMk/>
            <pc:sldMk cId="1460862543" sldId="1061"/>
            <ac:spMk id="63" creationId="{86909FA0-B515-4681-B7A8-FA281D133B94}"/>
          </ac:spMkLst>
        </pc:spChg>
        <pc:spChg chg="del">
          <ac:chgData name="准" userId="69633faa424f8a4d" providerId="LiveId" clId="{A0F65990-2F65-422E-96DD-D1BD311AFD19}" dt="2023-01-28T02:13:15.763" v="177"/>
          <ac:spMkLst>
            <pc:docMk/>
            <pc:sldMk cId="1460862543" sldId="1061"/>
            <ac:spMk id="65" creationId="{21C9FE86-FCC3-4A31-AA1C-C882262B7FE7}"/>
          </ac:spMkLst>
        </pc:spChg>
        <pc:spChg chg="del">
          <ac:chgData name="准" userId="69633faa424f8a4d" providerId="LiveId" clId="{A0F65990-2F65-422E-96DD-D1BD311AFD19}" dt="2023-01-28T02:13:15.763" v="177"/>
          <ac:spMkLst>
            <pc:docMk/>
            <pc:sldMk cId="1460862543" sldId="1061"/>
            <ac:spMk id="67" creationId="{7D96243B-ECED-4B71-8E06-AE9A285EAD20}"/>
          </ac:spMkLst>
        </pc:spChg>
        <pc:spChg chg="del">
          <ac:chgData name="准" userId="69633faa424f8a4d" providerId="LiveId" clId="{A0F65990-2F65-422E-96DD-D1BD311AFD19}" dt="2023-01-28T02:13:15.763" v="177"/>
          <ac:spMkLst>
            <pc:docMk/>
            <pc:sldMk cId="1460862543" sldId="1061"/>
            <ac:spMk id="69" creationId="{A09989E4-EFDC-4A90-A633-E0525FB4139E}"/>
          </ac:spMkLst>
        </pc:spChg>
      </pc:sldChg>
      <pc:sldChg chg="modSp mod">
        <pc:chgData name="准" userId="69633faa424f8a4d" providerId="LiveId" clId="{A0F65990-2F65-422E-96DD-D1BD311AFD19}" dt="2023-01-28T02:15:02.466" v="211" actId="113"/>
        <pc:sldMkLst>
          <pc:docMk/>
          <pc:sldMk cId="2433164960" sldId="1061"/>
        </pc:sldMkLst>
        <pc:spChg chg="mod">
          <ac:chgData name="准" userId="69633faa424f8a4d" providerId="LiveId" clId="{A0F65990-2F65-422E-96DD-D1BD311AFD19}" dt="2023-01-28T02:13:39.659" v="185" actId="20577"/>
          <ac:spMkLst>
            <pc:docMk/>
            <pc:sldMk cId="2433164960" sldId="1061"/>
            <ac:spMk id="2" creationId="{CE056DE4-1407-4BD1-803E-EC576867AE01}"/>
          </ac:spMkLst>
        </pc:spChg>
        <pc:spChg chg="mod">
          <ac:chgData name="准" userId="69633faa424f8a4d" providerId="LiveId" clId="{A0F65990-2F65-422E-96DD-D1BD311AFD19}" dt="2023-01-28T02:15:02.466" v="211" actId="113"/>
          <ac:spMkLst>
            <pc:docMk/>
            <pc:sldMk cId="2433164960" sldId="1061"/>
            <ac:spMk id="3" creationId="{D5A82D3F-324A-472B-961C-4BAEB2492FD5}"/>
          </ac:spMkLst>
        </pc:spChg>
      </pc:sldChg>
      <pc:sldChg chg="modSp mod">
        <pc:chgData name="准" userId="69633faa424f8a4d" providerId="LiveId" clId="{A0F65990-2F65-422E-96DD-D1BD311AFD19}" dt="2023-01-28T02:25:48.911" v="369"/>
        <pc:sldMkLst>
          <pc:docMk/>
          <pc:sldMk cId="859788082" sldId="1062"/>
        </pc:sldMkLst>
        <pc:spChg chg="mod">
          <ac:chgData name="准" userId="69633faa424f8a4d" providerId="LiveId" clId="{A0F65990-2F65-422E-96DD-D1BD311AFD19}" dt="2023-01-28T02:25:43.709" v="368" actId="20577"/>
          <ac:spMkLst>
            <pc:docMk/>
            <pc:sldMk cId="859788082" sldId="1062"/>
            <ac:spMk id="2" creationId="{CE056DE4-1407-4BD1-803E-EC576867AE01}"/>
          </ac:spMkLst>
        </pc:spChg>
        <pc:spChg chg="mod">
          <ac:chgData name="准" userId="69633faa424f8a4d" providerId="LiveId" clId="{A0F65990-2F65-422E-96DD-D1BD311AFD19}" dt="2023-01-28T02:25:48.911" v="369"/>
          <ac:spMkLst>
            <pc:docMk/>
            <pc:sldMk cId="859788082" sldId="1062"/>
            <ac:spMk id="3" creationId="{D5A82D3F-324A-472B-961C-4BAEB2492FD5}"/>
          </ac:spMkLst>
        </pc:spChg>
      </pc:sldChg>
      <pc:sldChg chg="add del">
        <pc:chgData name="准" userId="69633faa424f8a4d" providerId="LiveId" clId="{A0F65990-2F65-422E-96DD-D1BD311AFD19}" dt="2023-01-28T02:13:22.252" v="180" actId="47"/>
        <pc:sldMkLst>
          <pc:docMk/>
          <pc:sldMk cId="1871471742" sldId="1062"/>
        </pc:sldMkLst>
      </pc:sldChg>
      <pc:sldChg chg="modSp mod">
        <pc:chgData name="准" userId="69633faa424f8a4d" providerId="LiveId" clId="{A0F65990-2F65-422E-96DD-D1BD311AFD19}" dt="2023-01-28T02:26:00.530" v="370" actId="20577"/>
        <pc:sldMkLst>
          <pc:docMk/>
          <pc:sldMk cId="2004562291" sldId="1063"/>
        </pc:sldMkLst>
        <pc:spChg chg="mod">
          <ac:chgData name="准" userId="69633faa424f8a4d" providerId="LiveId" clId="{A0F65990-2F65-422E-96DD-D1BD311AFD19}" dt="2023-01-28T02:26:00.530" v="370" actId="20577"/>
          <ac:spMkLst>
            <pc:docMk/>
            <pc:sldMk cId="2004562291" sldId="1063"/>
            <ac:spMk id="2" creationId="{CE056DE4-1407-4BD1-803E-EC576867AE01}"/>
          </ac:spMkLst>
        </pc:spChg>
        <pc:spChg chg="mod">
          <ac:chgData name="准" userId="69633faa424f8a4d" providerId="LiveId" clId="{A0F65990-2F65-422E-96DD-D1BD311AFD19}" dt="2023-01-28T02:25:26.453" v="364" actId="20577"/>
          <ac:spMkLst>
            <pc:docMk/>
            <pc:sldMk cId="2004562291" sldId="1063"/>
            <ac:spMk id="3" creationId="{D5A82D3F-324A-472B-961C-4BAEB2492FD5}"/>
          </ac:spMkLst>
        </pc:spChg>
      </pc:sldChg>
      <pc:sldChg chg="add del">
        <pc:chgData name="准" userId="69633faa424f8a4d" providerId="LiveId" clId="{A0F65990-2F65-422E-96DD-D1BD311AFD19}" dt="2023-01-28T02:35:51.052" v="440"/>
        <pc:sldMkLst>
          <pc:docMk/>
          <pc:sldMk cId="2299433577" sldId="1064"/>
        </pc:sldMkLst>
      </pc:sldChg>
      <pc:sldChg chg="new del">
        <pc:chgData name="准" userId="69633faa424f8a4d" providerId="LiveId" clId="{A0F65990-2F65-422E-96DD-D1BD311AFD19}" dt="2023-01-28T02:35:13.145" v="436" actId="47"/>
        <pc:sldMkLst>
          <pc:docMk/>
          <pc:sldMk cId="3740506320" sldId="1064"/>
        </pc:sldMkLst>
      </pc:sldChg>
    </pc:docChg>
  </pc:docChgLst>
</pc:chgInfo>
</file>

<file path=ppt/diagrams/_rels/data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g"/><Relationship Id="rId1" Type="http://schemas.openxmlformats.org/officeDocument/2006/relationships/image" Target="../media/image6.jpeg"/><Relationship Id="rId4" Type="http://schemas.openxmlformats.org/officeDocument/2006/relationships/image" Target="../media/image9.jpeg"/></Relationships>
</file>

<file path=ppt/diagrams/_rels/drawing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g"/><Relationship Id="rId1" Type="http://schemas.openxmlformats.org/officeDocument/2006/relationships/image" Target="../media/image6.jpeg"/><Relationship Id="rId4" Type="http://schemas.openxmlformats.org/officeDocument/2006/relationships/image" Target="../media/image9.jpeg"/></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66A553-382B-4027-88AA-84FEBCA4EE89}" type="doc">
      <dgm:prSet loTypeId="urn:microsoft.com/office/officeart/2005/8/layout/process5" loCatId="process" qsTypeId="urn:microsoft.com/office/officeart/2005/8/quickstyle/simple1" qsCatId="simple" csTypeId="urn:microsoft.com/office/officeart/2005/8/colors/accent1_1" csCatId="accent1" phldr="1"/>
      <dgm:spPr/>
    </dgm:pt>
    <dgm:pt modelId="{0BDE8EAB-A856-4548-904A-318B9B868DAF}">
      <dgm:prSet phldrT="[テキスト]" custT="1"/>
      <dgm:spPr/>
      <dgm:t>
        <a:bodyPr/>
        <a:lstStyle/>
        <a:p>
          <a:pPr algn="l"/>
          <a:r>
            <a:rPr kumimoji="1" lang="ja-JP" altLang="en-US" sz="1800" dirty="0">
              <a:latin typeface="+mn-ea"/>
              <a:ea typeface="+mn-ea"/>
            </a:rPr>
            <a:t>アリゾナ州立大学（</a:t>
          </a:r>
          <a:r>
            <a:rPr kumimoji="1" lang="en-US" altLang="ja-JP" sz="1800" dirty="0">
              <a:latin typeface="+mn-ea"/>
              <a:ea typeface="+mn-ea"/>
            </a:rPr>
            <a:t>ASU</a:t>
          </a:r>
          <a:r>
            <a:rPr kumimoji="1" lang="ja-JP" altLang="en-US" sz="1800" dirty="0">
              <a:latin typeface="+mn-ea"/>
              <a:ea typeface="+mn-ea"/>
            </a:rPr>
            <a:t>）は</a:t>
          </a:r>
          <a:r>
            <a:rPr kumimoji="1" lang="en-US" altLang="ja-JP" sz="1800" dirty="0">
              <a:latin typeface="+mn-ea"/>
              <a:ea typeface="+mn-ea"/>
            </a:rPr>
            <a:t>2009</a:t>
          </a:r>
          <a:r>
            <a:rPr kumimoji="1" lang="ja-JP" altLang="en-US" sz="1800" dirty="0">
              <a:latin typeface="+mn-ea"/>
              <a:ea typeface="+mn-ea"/>
            </a:rPr>
            <a:t>年の秋学期に、授業で学生に</a:t>
          </a:r>
          <a:r>
            <a:rPr kumimoji="1" lang="en-US" altLang="ja-JP" sz="1800" dirty="0">
              <a:latin typeface="+mn-ea"/>
              <a:ea typeface="+mn-ea"/>
            </a:rPr>
            <a:t>Kindle DX</a:t>
          </a:r>
          <a:r>
            <a:rPr kumimoji="1" lang="ja-JP" altLang="en-US" sz="1800" dirty="0">
              <a:latin typeface="+mn-ea"/>
              <a:ea typeface="+mn-ea"/>
            </a:rPr>
            <a:t>電子書籍リーダーを配布するパイロットプログラムを開始</a:t>
          </a:r>
        </a:p>
      </dgm:t>
    </dgm:pt>
    <dgm:pt modelId="{ADCE6FB7-71AE-4CDB-90D0-21CA27556A2C}" type="parTrans" cxnId="{48BEC417-BA0F-45D7-9417-CF063D8D5FBE}">
      <dgm:prSet/>
      <dgm:spPr/>
      <dgm:t>
        <a:bodyPr/>
        <a:lstStyle/>
        <a:p>
          <a:endParaRPr kumimoji="1" lang="ja-JP" altLang="en-US" sz="1800">
            <a:latin typeface="+mn-ea"/>
            <a:ea typeface="+mn-ea"/>
          </a:endParaRPr>
        </a:p>
      </dgm:t>
    </dgm:pt>
    <dgm:pt modelId="{177CBA9B-964C-4020-9CCE-196DD9DA83F6}" type="sibTrans" cxnId="{48BEC417-BA0F-45D7-9417-CF063D8D5FBE}">
      <dgm:prSet custT="1"/>
      <dgm:spPr/>
      <dgm:t>
        <a:bodyPr/>
        <a:lstStyle/>
        <a:p>
          <a:endParaRPr kumimoji="1" lang="ja-JP" altLang="en-US" sz="1800">
            <a:latin typeface="+mn-ea"/>
            <a:ea typeface="+mn-ea"/>
          </a:endParaRPr>
        </a:p>
      </dgm:t>
    </dgm:pt>
    <dgm:pt modelId="{8EB9B5E6-68A1-4240-9979-143D021D03B4}">
      <dgm:prSet custT="1"/>
      <dgm:spPr/>
      <dgm:t>
        <a:bodyPr/>
        <a:lstStyle/>
        <a:p>
          <a:pPr algn="l"/>
          <a:r>
            <a:rPr kumimoji="1" lang="en-US" altLang="ja-JP" sz="1800" b="0" dirty="0">
              <a:latin typeface="+mn-ea"/>
              <a:ea typeface="+mn-ea"/>
            </a:rPr>
            <a:t>NFB</a:t>
          </a:r>
          <a:r>
            <a:rPr kumimoji="1" lang="ja-JP" altLang="ja-JP" sz="1800" b="0" dirty="0">
              <a:latin typeface="+mn-ea"/>
              <a:ea typeface="+mn-ea"/>
            </a:rPr>
            <a:t>（</a:t>
          </a:r>
          <a:r>
            <a:rPr kumimoji="1" lang="en-US" altLang="ja-JP" sz="1800" b="0" dirty="0">
              <a:latin typeface="+mn-ea"/>
              <a:ea typeface="+mn-ea"/>
            </a:rPr>
            <a:t>National Federation of the Blind</a:t>
          </a:r>
          <a:r>
            <a:rPr kumimoji="1" lang="ja-JP" altLang="ja-JP" sz="1800" b="0" dirty="0">
              <a:latin typeface="+mn-ea"/>
              <a:ea typeface="+mn-ea"/>
            </a:rPr>
            <a:t>）と</a:t>
          </a:r>
          <a:r>
            <a:rPr kumimoji="1" lang="en-US" altLang="ja-JP" sz="1800" b="0" dirty="0">
              <a:latin typeface="+mn-ea"/>
              <a:ea typeface="+mn-ea"/>
            </a:rPr>
            <a:t>ACB</a:t>
          </a:r>
          <a:r>
            <a:rPr kumimoji="1" lang="ja-JP" altLang="ja-JP" sz="1800" b="0" dirty="0">
              <a:latin typeface="+mn-ea"/>
              <a:ea typeface="+mn-ea"/>
            </a:rPr>
            <a:t>（</a:t>
          </a:r>
          <a:r>
            <a:rPr kumimoji="1" lang="en-US" altLang="ja-JP" sz="1800" b="0" dirty="0">
              <a:latin typeface="+mn-ea"/>
              <a:ea typeface="+mn-ea"/>
            </a:rPr>
            <a:t>American Council of the Blind</a:t>
          </a:r>
          <a:r>
            <a:rPr kumimoji="1" lang="ja-JP" altLang="ja-JP" sz="1800" b="0" dirty="0">
              <a:latin typeface="+mn-ea"/>
              <a:ea typeface="+mn-ea"/>
            </a:rPr>
            <a:t>）が訴訟を起こした</a:t>
          </a:r>
          <a:endParaRPr kumimoji="1" lang="ja-JP" altLang="en-US" sz="1800" b="0" dirty="0">
            <a:latin typeface="+mn-ea"/>
            <a:ea typeface="+mn-ea"/>
          </a:endParaRPr>
        </a:p>
      </dgm:t>
    </dgm:pt>
    <dgm:pt modelId="{3195DE1E-5199-47BF-99FB-FCDA85AF05AE}" type="parTrans" cxnId="{A17ACB31-CE2B-45A5-9BA5-F087506FDCFE}">
      <dgm:prSet/>
      <dgm:spPr/>
      <dgm:t>
        <a:bodyPr/>
        <a:lstStyle/>
        <a:p>
          <a:endParaRPr kumimoji="1" lang="ja-JP" altLang="en-US" sz="1800">
            <a:latin typeface="+mn-ea"/>
            <a:ea typeface="+mn-ea"/>
          </a:endParaRPr>
        </a:p>
      </dgm:t>
    </dgm:pt>
    <dgm:pt modelId="{0823E0BB-9929-4267-BD8B-E54A517E2F88}" type="sibTrans" cxnId="{A17ACB31-CE2B-45A5-9BA5-F087506FDCFE}">
      <dgm:prSet/>
      <dgm:spPr/>
      <dgm:t>
        <a:bodyPr/>
        <a:lstStyle/>
        <a:p>
          <a:endParaRPr kumimoji="1" lang="ja-JP" altLang="en-US" sz="1800">
            <a:latin typeface="+mn-ea"/>
            <a:ea typeface="+mn-ea"/>
          </a:endParaRPr>
        </a:p>
      </dgm:t>
    </dgm:pt>
    <dgm:pt modelId="{2F4126CA-D545-48F2-B5C4-D102EFBFC8C8}" type="pres">
      <dgm:prSet presAssocID="{C966A553-382B-4027-88AA-84FEBCA4EE89}" presName="diagram" presStyleCnt="0">
        <dgm:presLayoutVars>
          <dgm:dir/>
          <dgm:resizeHandles val="exact"/>
        </dgm:presLayoutVars>
      </dgm:prSet>
      <dgm:spPr/>
    </dgm:pt>
    <dgm:pt modelId="{BB9C818F-978C-41A2-BDAC-3980D9DFA3CF}" type="pres">
      <dgm:prSet presAssocID="{0BDE8EAB-A856-4548-904A-318B9B868DAF}" presName="node" presStyleLbl="node1" presStyleIdx="0" presStyleCnt="2" custScaleX="287380">
        <dgm:presLayoutVars>
          <dgm:bulletEnabled val="1"/>
        </dgm:presLayoutVars>
      </dgm:prSet>
      <dgm:spPr/>
    </dgm:pt>
    <dgm:pt modelId="{24322D2B-E930-490F-9E16-1B1214C183A5}" type="pres">
      <dgm:prSet presAssocID="{177CBA9B-964C-4020-9CCE-196DD9DA83F6}" presName="sibTrans" presStyleLbl="sibTrans2D1" presStyleIdx="0" presStyleCnt="1"/>
      <dgm:spPr/>
    </dgm:pt>
    <dgm:pt modelId="{3442577A-3A4D-4EE3-94DC-CE7759BF6E93}" type="pres">
      <dgm:prSet presAssocID="{177CBA9B-964C-4020-9CCE-196DD9DA83F6}" presName="connectorText" presStyleLbl="sibTrans2D1" presStyleIdx="0" presStyleCnt="1"/>
      <dgm:spPr/>
    </dgm:pt>
    <dgm:pt modelId="{D9AF1008-C339-4C37-90BD-B34F51442EF3}" type="pres">
      <dgm:prSet presAssocID="{8EB9B5E6-68A1-4240-9979-143D021D03B4}" presName="node" presStyleLbl="node1" presStyleIdx="1" presStyleCnt="2" custScaleX="273198">
        <dgm:presLayoutVars>
          <dgm:bulletEnabled val="1"/>
        </dgm:presLayoutVars>
      </dgm:prSet>
      <dgm:spPr/>
    </dgm:pt>
  </dgm:ptLst>
  <dgm:cxnLst>
    <dgm:cxn modelId="{5FB7C300-8B91-4ECE-97D1-690114F19CBD}" type="presOf" srcId="{177CBA9B-964C-4020-9CCE-196DD9DA83F6}" destId="{3442577A-3A4D-4EE3-94DC-CE7759BF6E93}" srcOrd="1" destOrd="0" presId="urn:microsoft.com/office/officeart/2005/8/layout/process5"/>
    <dgm:cxn modelId="{48BEC417-BA0F-45D7-9417-CF063D8D5FBE}" srcId="{C966A553-382B-4027-88AA-84FEBCA4EE89}" destId="{0BDE8EAB-A856-4548-904A-318B9B868DAF}" srcOrd="0" destOrd="0" parTransId="{ADCE6FB7-71AE-4CDB-90D0-21CA27556A2C}" sibTransId="{177CBA9B-964C-4020-9CCE-196DD9DA83F6}"/>
    <dgm:cxn modelId="{A17ACB31-CE2B-45A5-9BA5-F087506FDCFE}" srcId="{C966A553-382B-4027-88AA-84FEBCA4EE89}" destId="{8EB9B5E6-68A1-4240-9979-143D021D03B4}" srcOrd="1" destOrd="0" parTransId="{3195DE1E-5199-47BF-99FB-FCDA85AF05AE}" sibTransId="{0823E0BB-9929-4267-BD8B-E54A517E2F88}"/>
    <dgm:cxn modelId="{24CC474A-66BE-48C8-A3BD-4C6A035753F5}" type="presOf" srcId="{177CBA9B-964C-4020-9CCE-196DD9DA83F6}" destId="{24322D2B-E930-490F-9E16-1B1214C183A5}" srcOrd="0" destOrd="0" presId="urn:microsoft.com/office/officeart/2005/8/layout/process5"/>
    <dgm:cxn modelId="{48277B6E-516A-41C3-8C8E-24C7581134F9}" type="presOf" srcId="{0BDE8EAB-A856-4548-904A-318B9B868DAF}" destId="{BB9C818F-978C-41A2-BDAC-3980D9DFA3CF}" srcOrd="0" destOrd="0" presId="urn:microsoft.com/office/officeart/2005/8/layout/process5"/>
    <dgm:cxn modelId="{6603DD75-4269-4A0A-AE7B-9C82DEA59FE4}" type="presOf" srcId="{8EB9B5E6-68A1-4240-9979-143D021D03B4}" destId="{D9AF1008-C339-4C37-90BD-B34F51442EF3}" srcOrd="0" destOrd="0" presId="urn:microsoft.com/office/officeart/2005/8/layout/process5"/>
    <dgm:cxn modelId="{C5A08CFF-A8CD-46A1-A297-F30EE9CD32F7}" type="presOf" srcId="{C966A553-382B-4027-88AA-84FEBCA4EE89}" destId="{2F4126CA-D545-48F2-B5C4-D102EFBFC8C8}" srcOrd="0" destOrd="0" presId="urn:microsoft.com/office/officeart/2005/8/layout/process5"/>
    <dgm:cxn modelId="{51D8CC2D-1D10-4341-BF6C-341F4D403119}" type="presParOf" srcId="{2F4126CA-D545-48F2-B5C4-D102EFBFC8C8}" destId="{BB9C818F-978C-41A2-BDAC-3980D9DFA3CF}" srcOrd="0" destOrd="0" presId="urn:microsoft.com/office/officeart/2005/8/layout/process5"/>
    <dgm:cxn modelId="{AF23BB52-C6D5-4BE4-B73C-1FCC1925020A}" type="presParOf" srcId="{2F4126CA-D545-48F2-B5C4-D102EFBFC8C8}" destId="{24322D2B-E930-490F-9E16-1B1214C183A5}" srcOrd="1" destOrd="0" presId="urn:microsoft.com/office/officeart/2005/8/layout/process5"/>
    <dgm:cxn modelId="{0E2A2BB6-595F-4330-BB8A-64A91C783442}" type="presParOf" srcId="{24322D2B-E930-490F-9E16-1B1214C183A5}" destId="{3442577A-3A4D-4EE3-94DC-CE7759BF6E93}" srcOrd="0" destOrd="0" presId="urn:microsoft.com/office/officeart/2005/8/layout/process5"/>
    <dgm:cxn modelId="{3166BB1F-507D-4818-B1A6-F5BEFC96E95E}" type="presParOf" srcId="{2F4126CA-D545-48F2-B5C4-D102EFBFC8C8}" destId="{D9AF1008-C339-4C37-90BD-B34F51442EF3}" srcOrd="2"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6751240-BB20-4EEB-94FC-C97C691BF28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kumimoji="1" lang="ja-JP" altLang="en-US"/>
        </a:p>
      </dgm:t>
    </dgm:pt>
    <dgm:pt modelId="{BE57BD1E-CA7A-4859-BB74-A30DA7D10707}">
      <dgm:prSet phldrT="[テキスト]" custT="1"/>
      <dgm:spPr/>
      <dgm:t>
        <a:bodyPr/>
        <a:lstStyle/>
        <a:p>
          <a:r>
            <a:rPr kumimoji="1" lang="ja-JP" altLang="en-US" sz="2800" dirty="0"/>
            <a:t>「合理的配慮」とは</a:t>
          </a:r>
        </a:p>
      </dgm:t>
    </dgm:pt>
    <dgm:pt modelId="{2ED5E37E-DAFD-460D-8EE3-557E0E5A4C98}" type="parTrans" cxnId="{A2C2277A-28A1-4DBB-BAA9-358C05535880}">
      <dgm:prSet/>
      <dgm:spPr/>
      <dgm:t>
        <a:bodyPr/>
        <a:lstStyle/>
        <a:p>
          <a:endParaRPr kumimoji="1" lang="ja-JP" altLang="en-US" sz="2800"/>
        </a:p>
      </dgm:t>
    </dgm:pt>
    <dgm:pt modelId="{71E1A92C-BBAF-4D50-B9D4-7AF245022DF5}" type="sibTrans" cxnId="{A2C2277A-28A1-4DBB-BAA9-358C05535880}">
      <dgm:prSet/>
      <dgm:spPr/>
      <dgm:t>
        <a:bodyPr/>
        <a:lstStyle/>
        <a:p>
          <a:endParaRPr kumimoji="1" lang="ja-JP" altLang="en-US" sz="2800"/>
        </a:p>
      </dgm:t>
    </dgm:pt>
    <dgm:pt modelId="{9052B267-BDBC-4EF9-9D1E-B1DC4EF35317}">
      <dgm:prSet phldrT="[テキスト]" custT="1"/>
      <dgm:spPr/>
      <dgm:t>
        <a:bodyPr/>
        <a:lstStyle/>
        <a:p>
          <a:pPr>
            <a:buNone/>
          </a:pPr>
          <a:r>
            <a:rPr kumimoji="1" lang="ja-JP" altLang="en-US" sz="2800" dirty="0"/>
            <a:t>　行政機関等及び事業者が、社会的障壁を取り除くために、申し出に応じて、過重な負担とならない範囲で提供しなければならない必要かつ合理的な配慮のこと</a:t>
          </a:r>
        </a:p>
      </dgm:t>
    </dgm:pt>
    <dgm:pt modelId="{2E002263-5445-45CA-B5A9-359EE3D6B697}" type="parTrans" cxnId="{4645A0A6-0613-47EB-9EC4-A18F228D631A}">
      <dgm:prSet/>
      <dgm:spPr/>
      <dgm:t>
        <a:bodyPr/>
        <a:lstStyle/>
        <a:p>
          <a:endParaRPr kumimoji="1" lang="ja-JP" altLang="en-US" sz="2800"/>
        </a:p>
      </dgm:t>
    </dgm:pt>
    <dgm:pt modelId="{0D5985B0-E62D-431E-9867-D88105875378}" type="sibTrans" cxnId="{4645A0A6-0613-47EB-9EC4-A18F228D631A}">
      <dgm:prSet/>
      <dgm:spPr/>
      <dgm:t>
        <a:bodyPr/>
        <a:lstStyle/>
        <a:p>
          <a:endParaRPr kumimoji="1" lang="ja-JP" altLang="en-US" sz="2800"/>
        </a:p>
      </dgm:t>
    </dgm:pt>
    <dgm:pt modelId="{19150182-924C-4550-9814-91848B2B5EB5}" type="pres">
      <dgm:prSet presAssocID="{26751240-BB20-4EEB-94FC-C97C691BF285}" presName="linear" presStyleCnt="0">
        <dgm:presLayoutVars>
          <dgm:dir/>
          <dgm:animLvl val="lvl"/>
          <dgm:resizeHandles val="exact"/>
        </dgm:presLayoutVars>
      </dgm:prSet>
      <dgm:spPr/>
    </dgm:pt>
    <dgm:pt modelId="{A582B750-DBE3-46B1-9FE5-52AEBC58973C}" type="pres">
      <dgm:prSet presAssocID="{BE57BD1E-CA7A-4859-BB74-A30DA7D10707}" presName="parentLin" presStyleCnt="0"/>
      <dgm:spPr/>
    </dgm:pt>
    <dgm:pt modelId="{4A2404F5-3AB5-4B92-A31F-AA47E18AA787}" type="pres">
      <dgm:prSet presAssocID="{BE57BD1E-CA7A-4859-BB74-A30DA7D10707}" presName="parentLeftMargin" presStyleLbl="node1" presStyleIdx="0" presStyleCnt="1"/>
      <dgm:spPr/>
    </dgm:pt>
    <dgm:pt modelId="{23238E06-BDBF-41CD-8C4F-53C0BB089A2E}" type="pres">
      <dgm:prSet presAssocID="{BE57BD1E-CA7A-4859-BB74-A30DA7D10707}" presName="parentText" presStyleLbl="node1" presStyleIdx="0" presStyleCnt="1">
        <dgm:presLayoutVars>
          <dgm:chMax val="0"/>
          <dgm:bulletEnabled val="1"/>
        </dgm:presLayoutVars>
      </dgm:prSet>
      <dgm:spPr/>
    </dgm:pt>
    <dgm:pt modelId="{131BBB8C-2979-42A1-A925-1E6C3A541A4A}" type="pres">
      <dgm:prSet presAssocID="{BE57BD1E-CA7A-4859-BB74-A30DA7D10707}" presName="negativeSpace" presStyleCnt="0"/>
      <dgm:spPr/>
    </dgm:pt>
    <dgm:pt modelId="{0976A55A-3D5B-485C-B154-434B16F31BBE}" type="pres">
      <dgm:prSet presAssocID="{BE57BD1E-CA7A-4859-BB74-A30DA7D10707}" presName="childText" presStyleLbl="conFgAcc1" presStyleIdx="0" presStyleCnt="1">
        <dgm:presLayoutVars>
          <dgm:bulletEnabled val="1"/>
        </dgm:presLayoutVars>
      </dgm:prSet>
      <dgm:spPr/>
    </dgm:pt>
  </dgm:ptLst>
  <dgm:cxnLst>
    <dgm:cxn modelId="{6AAB4C19-40ED-438E-B451-ABBBD0DF798A}" type="presOf" srcId="{BE57BD1E-CA7A-4859-BB74-A30DA7D10707}" destId="{4A2404F5-3AB5-4B92-A31F-AA47E18AA787}" srcOrd="0" destOrd="0" presId="urn:microsoft.com/office/officeart/2005/8/layout/list1"/>
    <dgm:cxn modelId="{E7B1A228-16EE-4113-A4AE-4E96FEE6ECBC}" type="presOf" srcId="{BE57BD1E-CA7A-4859-BB74-A30DA7D10707}" destId="{23238E06-BDBF-41CD-8C4F-53C0BB089A2E}" srcOrd="1" destOrd="0" presId="urn:microsoft.com/office/officeart/2005/8/layout/list1"/>
    <dgm:cxn modelId="{ABF7092A-E350-48E7-95E4-C86FA6635507}" type="presOf" srcId="{26751240-BB20-4EEB-94FC-C97C691BF285}" destId="{19150182-924C-4550-9814-91848B2B5EB5}" srcOrd="0" destOrd="0" presId="urn:microsoft.com/office/officeart/2005/8/layout/list1"/>
    <dgm:cxn modelId="{A2C2277A-28A1-4DBB-BAA9-358C05535880}" srcId="{26751240-BB20-4EEB-94FC-C97C691BF285}" destId="{BE57BD1E-CA7A-4859-BB74-A30DA7D10707}" srcOrd="0" destOrd="0" parTransId="{2ED5E37E-DAFD-460D-8EE3-557E0E5A4C98}" sibTransId="{71E1A92C-BBAF-4D50-B9D4-7AF245022DF5}"/>
    <dgm:cxn modelId="{4645A0A6-0613-47EB-9EC4-A18F228D631A}" srcId="{BE57BD1E-CA7A-4859-BB74-A30DA7D10707}" destId="{9052B267-BDBC-4EF9-9D1E-B1DC4EF35317}" srcOrd="0" destOrd="0" parTransId="{2E002263-5445-45CA-B5A9-359EE3D6B697}" sibTransId="{0D5985B0-E62D-431E-9867-D88105875378}"/>
    <dgm:cxn modelId="{A5542DEA-F243-4B3F-AA5E-87100667B065}" type="presOf" srcId="{9052B267-BDBC-4EF9-9D1E-B1DC4EF35317}" destId="{0976A55A-3D5B-485C-B154-434B16F31BBE}" srcOrd="0" destOrd="0" presId="urn:microsoft.com/office/officeart/2005/8/layout/list1"/>
    <dgm:cxn modelId="{53EE832D-8411-447C-9738-A40E66AD4C48}" type="presParOf" srcId="{19150182-924C-4550-9814-91848B2B5EB5}" destId="{A582B750-DBE3-46B1-9FE5-52AEBC58973C}" srcOrd="0" destOrd="0" presId="urn:microsoft.com/office/officeart/2005/8/layout/list1"/>
    <dgm:cxn modelId="{E6F216B0-66E9-4502-B157-27C30C16F838}" type="presParOf" srcId="{A582B750-DBE3-46B1-9FE5-52AEBC58973C}" destId="{4A2404F5-3AB5-4B92-A31F-AA47E18AA787}" srcOrd="0" destOrd="0" presId="urn:microsoft.com/office/officeart/2005/8/layout/list1"/>
    <dgm:cxn modelId="{20E18ED2-2E42-4769-B76B-2DAA81C3F937}" type="presParOf" srcId="{A582B750-DBE3-46B1-9FE5-52AEBC58973C}" destId="{23238E06-BDBF-41CD-8C4F-53C0BB089A2E}" srcOrd="1" destOrd="0" presId="urn:microsoft.com/office/officeart/2005/8/layout/list1"/>
    <dgm:cxn modelId="{269DC517-8A26-4094-A66D-E3AA34DABE1D}" type="presParOf" srcId="{19150182-924C-4550-9814-91848B2B5EB5}" destId="{131BBB8C-2979-42A1-A925-1E6C3A541A4A}" srcOrd="1" destOrd="0" presId="urn:microsoft.com/office/officeart/2005/8/layout/list1"/>
    <dgm:cxn modelId="{36314B3C-0173-4EDD-A8AC-D1E2783DADC9}" type="presParOf" srcId="{19150182-924C-4550-9814-91848B2B5EB5}" destId="{0976A55A-3D5B-485C-B154-434B16F31BB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A1987AC-40D4-4399-B0AD-95E0E2B2D0B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8A765734-CDAB-4FE4-9E2A-6F53E65A4879}">
      <dgm:prSet phldrT="[テキスト]"/>
      <dgm:spPr/>
      <dgm:t>
        <a:bodyPr/>
        <a:lstStyle/>
        <a:p>
          <a:r>
            <a:rPr kumimoji="1" lang="en-US" altLang="ja-JP">
              <a:latin typeface="+mn-ea"/>
              <a:ea typeface="+mn-ea"/>
            </a:rPr>
            <a:t>1. </a:t>
          </a:r>
          <a:r>
            <a:rPr kumimoji="1" lang="ja-JP" altLang="en-US">
              <a:latin typeface="+mn-ea"/>
              <a:ea typeface="+mn-ea"/>
            </a:rPr>
            <a:t>書籍データの提供</a:t>
          </a:r>
        </a:p>
      </dgm:t>
    </dgm:pt>
    <dgm:pt modelId="{8AC66260-991B-40CE-91B7-C69D5FB994E7}" type="parTrans" cxnId="{EA02E829-E2D9-4A7B-9F52-827BEA54E9A9}">
      <dgm:prSet/>
      <dgm:spPr/>
      <dgm:t>
        <a:bodyPr/>
        <a:lstStyle/>
        <a:p>
          <a:endParaRPr kumimoji="1" lang="ja-JP" altLang="en-US">
            <a:latin typeface="+mn-ea"/>
            <a:ea typeface="+mn-ea"/>
          </a:endParaRPr>
        </a:p>
      </dgm:t>
    </dgm:pt>
    <dgm:pt modelId="{80FC5700-D74A-4E85-906C-5169C70C4E42}" type="sibTrans" cxnId="{EA02E829-E2D9-4A7B-9F52-827BEA54E9A9}">
      <dgm:prSet/>
      <dgm:spPr/>
      <dgm:t>
        <a:bodyPr/>
        <a:lstStyle/>
        <a:p>
          <a:endParaRPr kumimoji="1" lang="ja-JP" altLang="en-US">
            <a:latin typeface="+mn-ea"/>
            <a:ea typeface="+mn-ea"/>
          </a:endParaRPr>
        </a:p>
      </dgm:t>
    </dgm:pt>
    <dgm:pt modelId="{B3625480-22CA-4B45-90B7-5C86CDC4D689}">
      <dgm:prSet/>
      <dgm:spPr/>
      <dgm:t>
        <a:bodyPr/>
        <a:lstStyle/>
        <a:p>
          <a:r>
            <a:rPr kumimoji="1" lang="en-US" altLang="ja-JP" dirty="0">
              <a:latin typeface="+mn-ea"/>
              <a:ea typeface="+mn-ea"/>
            </a:rPr>
            <a:t> </a:t>
          </a:r>
          <a:r>
            <a:rPr kumimoji="1" lang="ja-JP" altLang="en-US" dirty="0">
              <a:latin typeface="+mn-ea"/>
              <a:ea typeface="+mn-ea"/>
            </a:rPr>
            <a:t>印刷物の読みに困難のある客の求めに対して、紙の書籍やアクセシブルでない電子書籍の購入時に、</a:t>
          </a:r>
          <a:r>
            <a:rPr kumimoji="1" lang="en-US" altLang="ja-JP" dirty="0">
              <a:latin typeface="+mn-ea"/>
              <a:ea typeface="+mn-ea"/>
            </a:rPr>
            <a:t>EPUB</a:t>
          </a:r>
          <a:r>
            <a:rPr kumimoji="1" lang="ja-JP" altLang="en-US" dirty="0">
              <a:latin typeface="+mn-ea"/>
              <a:ea typeface="+mn-ea"/>
            </a:rPr>
            <a:t>、</a:t>
          </a:r>
          <a:r>
            <a:rPr kumimoji="1" lang="en-US" altLang="ja-JP" dirty="0">
              <a:latin typeface="+mn-ea"/>
              <a:ea typeface="+mn-ea"/>
            </a:rPr>
            <a:t>PDF</a:t>
          </a:r>
          <a:r>
            <a:rPr kumimoji="1" lang="ja-JP" altLang="en-US" dirty="0">
              <a:latin typeface="+mn-ea"/>
              <a:ea typeface="+mn-ea"/>
            </a:rPr>
            <a:t>、テキスト形式のアクセシブルな電子書籍データを提供する</a:t>
          </a:r>
        </a:p>
      </dgm:t>
    </dgm:pt>
    <dgm:pt modelId="{0F7159AC-D3F3-4E26-915F-CB338E2903BE}" type="parTrans" cxnId="{1E800516-21AA-4BFB-8D55-0D59C0911C76}">
      <dgm:prSet/>
      <dgm:spPr/>
      <dgm:t>
        <a:bodyPr/>
        <a:lstStyle/>
        <a:p>
          <a:endParaRPr kumimoji="1" lang="ja-JP" altLang="en-US">
            <a:latin typeface="+mn-ea"/>
            <a:ea typeface="+mn-ea"/>
          </a:endParaRPr>
        </a:p>
      </dgm:t>
    </dgm:pt>
    <dgm:pt modelId="{E193B15C-F4C9-4E06-BB59-CC08EBCCE590}" type="sibTrans" cxnId="{1E800516-21AA-4BFB-8D55-0D59C0911C76}">
      <dgm:prSet/>
      <dgm:spPr/>
      <dgm:t>
        <a:bodyPr/>
        <a:lstStyle/>
        <a:p>
          <a:endParaRPr kumimoji="1" lang="ja-JP" altLang="en-US">
            <a:latin typeface="+mn-ea"/>
            <a:ea typeface="+mn-ea"/>
          </a:endParaRPr>
        </a:p>
      </dgm:t>
    </dgm:pt>
    <dgm:pt modelId="{AB92507C-2D37-4237-BF5E-BE5B5C0BA16F}">
      <dgm:prSet/>
      <dgm:spPr/>
      <dgm:t>
        <a:bodyPr/>
        <a:lstStyle/>
        <a:p>
          <a:r>
            <a:rPr kumimoji="1" lang="en-US" altLang="ja-JP" dirty="0">
              <a:latin typeface="+mn-ea"/>
              <a:ea typeface="+mn-ea"/>
            </a:rPr>
            <a:t>2. </a:t>
          </a:r>
          <a:r>
            <a:rPr kumimoji="1" lang="ja-JP" altLang="en-US" dirty="0">
              <a:latin typeface="+mn-ea"/>
              <a:ea typeface="+mn-ea"/>
            </a:rPr>
            <a:t>販売とレンタルの支援</a:t>
          </a:r>
        </a:p>
      </dgm:t>
    </dgm:pt>
    <dgm:pt modelId="{5210C799-BD26-4E59-934E-9529135601F2}" type="parTrans" cxnId="{02123F88-282E-4309-AAEF-38778634A53A}">
      <dgm:prSet/>
      <dgm:spPr/>
      <dgm:t>
        <a:bodyPr/>
        <a:lstStyle/>
        <a:p>
          <a:endParaRPr kumimoji="1" lang="ja-JP" altLang="en-US">
            <a:latin typeface="+mn-ea"/>
            <a:ea typeface="+mn-ea"/>
          </a:endParaRPr>
        </a:p>
      </dgm:t>
    </dgm:pt>
    <dgm:pt modelId="{D76783A9-8ED6-4EA0-8183-47EF7756584F}" type="sibTrans" cxnId="{02123F88-282E-4309-AAEF-38778634A53A}">
      <dgm:prSet/>
      <dgm:spPr/>
      <dgm:t>
        <a:bodyPr/>
        <a:lstStyle/>
        <a:p>
          <a:endParaRPr kumimoji="1" lang="ja-JP" altLang="en-US">
            <a:latin typeface="+mn-ea"/>
            <a:ea typeface="+mn-ea"/>
          </a:endParaRPr>
        </a:p>
      </dgm:t>
    </dgm:pt>
    <dgm:pt modelId="{0FB47970-39CD-405C-AE4B-9E2B044819FB}">
      <dgm:prSet/>
      <dgm:spPr/>
      <dgm:t>
        <a:bodyPr/>
        <a:lstStyle/>
        <a:p>
          <a:r>
            <a:rPr kumimoji="1" lang="ja-JP" altLang="en-US" dirty="0">
              <a:latin typeface="+mn-ea"/>
              <a:ea typeface="+mn-ea"/>
            </a:rPr>
            <a:t>電子書籍やオーディオブックを購入できるアクセシブルなオンラインストアの提供</a:t>
          </a:r>
        </a:p>
      </dgm:t>
    </dgm:pt>
    <dgm:pt modelId="{2ACD8B5C-5188-45C7-884B-186DE8D497E1}" type="parTrans" cxnId="{D8FF2658-35BA-4B46-82D6-8ACB09E1A672}">
      <dgm:prSet/>
      <dgm:spPr/>
      <dgm:t>
        <a:bodyPr/>
        <a:lstStyle/>
        <a:p>
          <a:endParaRPr kumimoji="1" lang="ja-JP" altLang="en-US">
            <a:latin typeface="+mn-ea"/>
            <a:ea typeface="+mn-ea"/>
          </a:endParaRPr>
        </a:p>
      </dgm:t>
    </dgm:pt>
    <dgm:pt modelId="{0B3F8C0F-9E62-4415-881D-59ED54C484E5}" type="sibTrans" cxnId="{D8FF2658-35BA-4B46-82D6-8ACB09E1A672}">
      <dgm:prSet/>
      <dgm:spPr/>
      <dgm:t>
        <a:bodyPr/>
        <a:lstStyle/>
        <a:p>
          <a:endParaRPr kumimoji="1" lang="ja-JP" altLang="en-US">
            <a:latin typeface="+mn-ea"/>
            <a:ea typeface="+mn-ea"/>
          </a:endParaRPr>
        </a:p>
      </dgm:t>
    </dgm:pt>
    <dgm:pt modelId="{6E03D9BD-D632-4055-9252-60A8BDB36820}" type="pres">
      <dgm:prSet presAssocID="{0A1987AC-40D4-4399-B0AD-95E0E2B2D0B8}" presName="linear" presStyleCnt="0">
        <dgm:presLayoutVars>
          <dgm:animLvl val="lvl"/>
          <dgm:resizeHandles val="exact"/>
        </dgm:presLayoutVars>
      </dgm:prSet>
      <dgm:spPr/>
    </dgm:pt>
    <dgm:pt modelId="{EA385744-C2CF-436E-AF1C-FD1869FE99E8}" type="pres">
      <dgm:prSet presAssocID="{8A765734-CDAB-4FE4-9E2A-6F53E65A4879}" presName="parentText" presStyleLbl="node1" presStyleIdx="0" presStyleCnt="2">
        <dgm:presLayoutVars>
          <dgm:chMax val="0"/>
          <dgm:bulletEnabled val="1"/>
        </dgm:presLayoutVars>
      </dgm:prSet>
      <dgm:spPr/>
    </dgm:pt>
    <dgm:pt modelId="{0463191A-9594-4DBD-A1B7-5C300D1D66E9}" type="pres">
      <dgm:prSet presAssocID="{8A765734-CDAB-4FE4-9E2A-6F53E65A4879}" presName="childText" presStyleLbl="revTx" presStyleIdx="0" presStyleCnt="2">
        <dgm:presLayoutVars>
          <dgm:bulletEnabled val="1"/>
        </dgm:presLayoutVars>
      </dgm:prSet>
      <dgm:spPr/>
    </dgm:pt>
    <dgm:pt modelId="{EE3372E8-162F-4FD1-AEC4-708341FAD50F}" type="pres">
      <dgm:prSet presAssocID="{AB92507C-2D37-4237-BF5E-BE5B5C0BA16F}" presName="parentText" presStyleLbl="node1" presStyleIdx="1" presStyleCnt="2">
        <dgm:presLayoutVars>
          <dgm:chMax val="0"/>
          <dgm:bulletEnabled val="1"/>
        </dgm:presLayoutVars>
      </dgm:prSet>
      <dgm:spPr/>
    </dgm:pt>
    <dgm:pt modelId="{42D69F9E-73E8-49FE-A4F1-E6DCB37CE6C7}" type="pres">
      <dgm:prSet presAssocID="{AB92507C-2D37-4237-BF5E-BE5B5C0BA16F}" presName="childText" presStyleLbl="revTx" presStyleIdx="1" presStyleCnt="2">
        <dgm:presLayoutVars>
          <dgm:bulletEnabled val="1"/>
        </dgm:presLayoutVars>
      </dgm:prSet>
      <dgm:spPr/>
    </dgm:pt>
  </dgm:ptLst>
  <dgm:cxnLst>
    <dgm:cxn modelId="{1E800516-21AA-4BFB-8D55-0D59C0911C76}" srcId="{8A765734-CDAB-4FE4-9E2A-6F53E65A4879}" destId="{B3625480-22CA-4B45-90B7-5C86CDC4D689}" srcOrd="0" destOrd="0" parTransId="{0F7159AC-D3F3-4E26-915F-CB338E2903BE}" sibTransId="{E193B15C-F4C9-4E06-BB59-CC08EBCCE590}"/>
    <dgm:cxn modelId="{EA02E829-E2D9-4A7B-9F52-827BEA54E9A9}" srcId="{0A1987AC-40D4-4399-B0AD-95E0E2B2D0B8}" destId="{8A765734-CDAB-4FE4-9E2A-6F53E65A4879}" srcOrd="0" destOrd="0" parTransId="{8AC66260-991B-40CE-91B7-C69D5FB994E7}" sibTransId="{80FC5700-D74A-4E85-906C-5169C70C4E42}"/>
    <dgm:cxn modelId="{03C10056-0F09-4A10-AEDC-A01A0F2C08A3}" type="presOf" srcId="{0A1987AC-40D4-4399-B0AD-95E0E2B2D0B8}" destId="{6E03D9BD-D632-4055-9252-60A8BDB36820}" srcOrd="0" destOrd="0" presId="urn:microsoft.com/office/officeart/2005/8/layout/vList2"/>
    <dgm:cxn modelId="{B7D89C57-D1CE-49BF-857D-D30D86B08C7F}" type="presOf" srcId="{B3625480-22CA-4B45-90B7-5C86CDC4D689}" destId="{0463191A-9594-4DBD-A1B7-5C300D1D66E9}" srcOrd="0" destOrd="0" presId="urn:microsoft.com/office/officeart/2005/8/layout/vList2"/>
    <dgm:cxn modelId="{D8FF2658-35BA-4B46-82D6-8ACB09E1A672}" srcId="{AB92507C-2D37-4237-BF5E-BE5B5C0BA16F}" destId="{0FB47970-39CD-405C-AE4B-9E2B044819FB}" srcOrd="0" destOrd="0" parTransId="{2ACD8B5C-5188-45C7-884B-186DE8D497E1}" sibTransId="{0B3F8C0F-9E62-4415-881D-59ED54C484E5}"/>
    <dgm:cxn modelId="{02123F88-282E-4309-AAEF-38778634A53A}" srcId="{0A1987AC-40D4-4399-B0AD-95E0E2B2D0B8}" destId="{AB92507C-2D37-4237-BF5E-BE5B5C0BA16F}" srcOrd="1" destOrd="0" parTransId="{5210C799-BD26-4E59-934E-9529135601F2}" sibTransId="{D76783A9-8ED6-4EA0-8183-47EF7756584F}"/>
    <dgm:cxn modelId="{7BBD93CA-38B4-40CF-8411-D86DFE4C9603}" type="presOf" srcId="{AB92507C-2D37-4237-BF5E-BE5B5C0BA16F}" destId="{EE3372E8-162F-4FD1-AEC4-708341FAD50F}" srcOrd="0" destOrd="0" presId="urn:microsoft.com/office/officeart/2005/8/layout/vList2"/>
    <dgm:cxn modelId="{2E9774D8-F0C9-4A2A-BAB2-4AB59E9D0BF9}" type="presOf" srcId="{8A765734-CDAB-4FE4-9E2A-6F53E65A4879}" destId="{EA385744-C2CF-436E-AF1C-FD1869FE99E8}" srcOrd="0" destOrd="0" presId="urn:microsoft.com/office/officeart/2005/8/layout/vList2"/>
    <dgm:cxn modelId="{83B64AF3-4E2D-4DC2-8B25-82E5BB691166}" type="presOf" srcId="{0FB47970-39CD-405C-AE4B-9E2B044819FB}" destId="{42D69F9E-73E8-49FE-A4F1-E6DCB37CE6C7}" srcOrd="0" destOrd="0" presId="urn:microsoft.com/office/officeart/2005/8/layout/vList2"/>
    <dgm:cxn modelId="{9088BBDE-DCFF-451D-80A7-672E7B134B04}" type="presParOf" srcId="{6E03D9BD-D632-4055-9252-60A8BDB36820}" destId="{EA385744-C2CF-436E-AF1C-FD1869FE99E8}" srcOrd="0" destOrd="0" presId="urn:microsoft.com/office/officeart/2005/8/layout/vList2"/>
    <dgm:cxn modelId="{567EF6A4-BC47-48BB-961D-6B8630FBF120}" type="presParOf" srcId="{6E03D9BD-D632-4055-9252-60A8BDB36820}" destId="{0463191A-9594-4DBD-A1B7-5C300D1D66E9}" srcOrd="1" destOrd="0" presId="urn:microsoft.com/office/officeart/2005/8/layout/vList2"/>
    <dgm:cxn modelId="{5DCABAF5-D3FE-4CF7-B0C1-A7B964B73D40}" type="presParOf" srcId="{6E03D9BD-D632-4055-9252-60A8BDB36820}" destId="{EE3372E8-162F-4FD1-AEC4-708341FAD50F}" srcOrd="2" destOrd="0" presId="urn:microsoft.com/office/officeart/2005/8/layout/vList2"/>
    <dgm:cxn modelId="{C97DB72A-21AA-4524-8B07-17D332F8688B}" type="presParOf" srcId="{6E03D9BD-D632-4055-9252-60A8BDB36820}" destId="{42D69F9E-73E8-49FE-A4F1-E6DCB37CE6C7}"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1E9CAC4-034B-46C6-8CF1-F1BDB3CFB3D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kumimoji="1" lang="ja-JP" altLang="en-US"/>
        </a:p>
      </dgm:t>
    </dgm:pt>
    <dgm:pt modelId="{2D39AC65-A009-4446-B23A-633A396C6722}">
      <dgm:prSet phldrT="[テキスト]" custT="1"/>
      <dgm:spPr/>
      <dgm:t>
        <a:bodyPr/>
        <a:lstStyle/>
        <a:p>
          <a:r>
            <a:rPr kumimoji="1" lang="ja-JP" altLang="en-US" sz="2800" dirty="0"/>
            <a:t>環境整備とは</a:t>
          </a:r>
        </a:p>
      </dgm:t>
    </dgm:pt>
    <dgm:pt modelId="{30A18D70-A763-4F4F-B154-9D63AF20CF23}" type="parTrans" cxnId="{14C6FAB2-5198-426F-8562-92415B333D81}">
      <dgm:prSet/>
      <dgm:spPr/>
      <dgm:t>
        <a:bodyPr/>
        <a:lstStyle/>
        <a:p>
          <a:endParaRPr kumimoji="1" lang="ja-JP" altLang="en-US" sz="2800"/>
        </a:p>
      </dgm:t>
    </dgm:pt>
    <dgm:pt modelId="{EF7D1C2B-AC08-49F8-979C-FA3F02A8A45B}" type="sibTrans" cxnId="{14C6FAB2-5198-426F-8562-92415B333D81}">
      <dgm:prSet/>
      <dgm:spPr/>
      <dgm:t>
        <a:bodyPr/>
        <a:lstStyle/>
        <a:p>
          <a:endParaRPr kumimoji="1" lang="ja-JP" altLang="en-US" sz="2800"/>
        </a:p>
      </dgm:t>
    </dgm:pt>
    <dgm:pt modelId="{629E5E91-A9C7-4D99-BA1D-6D2ED52BE10A}">
      <dgm:prSet phldrT="[テキスト]" custT="1"/>
      <dgm:spPr/>
      <dgm:t>
        <a:bodyPr/>
        <a:lstStyle/>
        <a:p>
          <a:pPr>
            <a:buNone/>
          </a:pPr>
          <a:r>
            <a:rPr kumimoji="1" lang="ja-JP" altLang="en-US" sz="2800" dirty="0"/>
            <a:t>　不特定多数の障害者を主な対象として行われる施設や設備のバリアフリー化、意思表示やコミュニケーションを支援するためのサービス・介助者等の人的支援、障害者による円滑な情報の取得・利用・発信のための情報アクセシビリティの向上等</a:t>
          </a:r>
        </a:p>
      </dgm:t>
    </dgm:pt>
    <dgm:pt modelId="{E8C08E4A-BDB8-46C4-890E-94552E24C44B}" type="parTrans" cxnId="{455BEFC7-40BB-49E9-A03B-0800FFD87E07}">
      <dgm:prSet/>
      <dgm:spPr/>
      <dgm:t>
        <a:bodyPr/>
        <a:lstStyle/>
        <a:p>
          <a:endParaRPr kumimoji="1" lang="ja-JP" altLang="en-US" sz="2800"/>
        </a:p>
      </dgm:t>
    </dgm:pt>
    <dgm:pt modelId="{2FFA8668-5C4B-4FE6-B763-22CE7531F6A9}" type="sibTrans" cxnId="{455BEFC7-40BB-49E9-A03B-0800FFD87E07}">
      <dgm:prSet/>
      <dgm:spPr/>
      <dgm:t>
        <a:bodyPr/>
        <a:lstStyle/>
        <a:p>
          <a:endParaRPr kumimoji="1" lang="ja-JP" altLang="en-US" sz="2800"/>
        </a:p>
      </dgm:t>
    </dgm:pt>
    <dgm:pt modelId="{848DC01A-DA01-47B3-A0C3-6B954C9A7639}" type="pres">
      <dgm:prSet presAssocID="{31E9CAC4-034B-46C6-8CF1-F1BDB3CFB3D6}" presName="linear" presStyleCnt="0">
        <dgm:presLayoutVars>
          <dgm:dir/>
          <dgm:animLvl val="lvl"/>
          <dgm:resizeHandles val="exact"/>
        </dgm:presLayoutVars>
      </dgm:prSet>
      <dgm:spPr/>
    </dgm:pt>
    <dgm:pt modelId="{91F25ED7-D35A-4E5F-AC4F-C3022F1AC965}" type="pres">
      <dgm:prSet presAssocID="{2D39AC65-A009-4446-B23A-633A396C6722}" presName="parentLin" presStyleCnt="0"/>
      <dgm:spPr/>
    </dgm:pt>
    <dgm:pt modelId="{A684DAA8-6752-40C3-8E14-4113393B83BD}" type="pres">
      <dgm:prSet presAssocID="{2D39AC65-A009-4446-B23A-633A396C6722}" presName="parentLeftMargin" presStyleLbl="node1" presStyleIdx="0" presStyleCnt="1"/>
      <dgm:spPr/>
    </dgm:pt>
    <dgm:pt modelId="{7B847030-1E92-400C-AD6D-C4A7BCF48274}" type="pres">
      <dgm:prSet presAssocID="{2D39AC65-A009-4446-B23A-633A396C6722}" presName="parentText" presStyleLbl="node1" presStyleIdx="0" presStyleCnt="1">
        <dgm:presLayoutVars>
          <dgm:chMax val="0"/>
          <dgm:bulletEnabled val="1"/>
        </dgm:presLayoutVars>
      </dgm:prSet>
      <dgm:spPr/>
    </dgm:pt>
    <dgm:pt modelId="{0982B334-B8F9-443C-B532-EBA186117E99}" type="pres">
      <dgm:prSet presAssocID="{2D39AC65-A009-4446-B23A-633A396C6722}" presName="negativeSpace" presStyleCnt="0"/>
      <dgm:spPr/>
    </dgm:pt>
    <dgm:pt modelId="{170BC11E-DA00-42C0-AC9E-8734B724B342}" type="pres">
      <dgm:prSet presAssocID="{2D39AC65-A009-4446-B23A-633A396C6722}" presName="childText" presStyleLbl="conFgAcc1" presStyleIdx="0" presStyleCnt="1" custLinFactNeighborY="18708">
        <dgm:presLayoutVars>
          <dgm:bulletEnabled val="1"/>
        </dgm:presLayoutVars>
      </dgm:prSet>
      <dgm:spPr/>
    </dgm:pt>
  </dgm:ptLst>
  <dgm:cxnLst>
    <dgm:cxn modelId="{C2F40401-E0E1-4522-868D-3EB137986F15}" type="presOf" srcId="{629E5E91-A9C7-4D99-BA1D-6D2ED52BE10A}" destId="{170BC11E-DA00-42C0-AC9E-8734B724B342}" srcOrd="0" destOrd="0" presId="urn:microsoft.com/office/officeart/2005/8/layout/list1"/>
    <dgm:cxn modelId="{0E050CB1-BEDC-4FAD-AD7D-EF83C5998CD8}" type="presOf" srcId="{2D39AC65-A009-4446-B23A-633A396C6722}" destId="{A684DAA8-6752-40C3-8E14-4113393B83BD}" srcOrd="0" destOrd="0" presId="urn:microsoft.com/office/officeart/2005/8/layout/list1"/>
    <dgm:cxn modelId="{14C6FAB2-5198-426F-8562-92415B333D81}" srcId="{31E9CAC4-034B-46C6-8CF1-F1BDB3CFB3D6}" destId="{2D39AC65-A009-4446-B23A-633A396C6722}" srcOrd="0" destOrd="0" parTransId="{30A18D70-A763-4F4F-B154-9D63AF20CF23}" sibTransId="{EF7D1C2B-AC08-49F8-979C-FA3F02A8A45B}"/>
    <dgm:cxn modelId="{04D9B9C1-E34D-48B5-B34F-766EC3E57647}" type="presOf" srcId="{2D39AC65-A009-4446-B23A-633A396C6722}" destId="{7B847030-1E92-400C-AD6D-C4A7BCF48274}" srcOrd="1" destOrd="0" presId="urn:microsoft.com/office/officeart/2005/8/layout/list1"/>
    <dgm:cxn modelId="{455BEFC7-40BB-49E9-A03B-0800FFD87E07}" srcId="{2D39AC65-A009-4446-B23A-633A396C6722}" destId="{629E5E91-A9C7-4D99-BA1D-6D2ED52BE10A}" srcOrd="0" destOrd="0" parTransId="{E8C08E4A-BDB8-46C4-890E-94552E24C44B}" sibTransId="{2FFA8668-5C4B-4FE6-B763-22CE7531F6A9}"/>
    <dgm:cxn modelId="{7591E6EC-8692-46CD-A4FF-D55643943910}" type="presOf" srcId="{31E9CAC4-034B-46C6-8CF1-F1BDB3CFB3D6}" destId="{848DC01A-DA01-47B3-A0C3-6B954C9A7639}" srcOrd="0" destOrd="0" presId="urn:microsoft.com/office/officeart/2005/8/layout/list1"/>
    <dgm:cxn modelId="{2A5D60B0-0727-4FF3-A5A7-8C94260C2D21}" type="presParOf" srcId="{848DC01A-DA01-47B3-A0C3-6B954C9A7639}" destId="{91F25ED7-D35A-4E5F-AC4F-C3022F1AC965}" srcOrd="0" destOrd="0" presId="urn:microsoft.com/office/officeart/2005/8/layout/list1"/>
    <dgm:cxn modelId="{4F16E2D7-5453-4D97-83CF-F4DC48C62B21}" type="presParOf" srcId="{91F25ED7-D35A-4E5F-AC4F-C3022F1AC965}" destId="{A684DAA8-6752-40C3-8E14-4113393B83BD}" srcOrd="0" destOrd="0" presId="urn:microsoft.com/office/officeart/2005/8/layout/list1"/>
    <dgm:cxn modelId="{1EF552E6-AF50-4556-98CB-A67EE3EF0964}" type="presParOf" srcId="{91F25ED7-D35A-4E5F-AC4F-C3022F1AC965}" destId="{7B847030-1E92-400C-AD6D-C4A7BCF48274}" srcOrd="1" destOrd="0" presId="urn:microsoft.com/office/officeart/2005/8/layout/list1"/>
    <dgm:cxn modelId="{F25FF48F-77D1-4848-A13A-63B7B4AF9E34}" type="presParOf" srcId="{848DC01A-DA01-47B3-A0C3-6B954C9A7639}" destId="{0982B334-B8F9-443C-B532-EBA186117E99}" srcOrd="1" destOrd="0" presId="urn:microsoft.com/office/officeart/2005/8/layout/list1"/>
    <dgm:cxn modelId="{9C8177C5-9214-4077-9D1F-3FFAADFB5BAC}" type="presParOf" srcId="{848DC01A-DA01-47B3-A0C3-6B954C9A7639}" destId="{170BC11E-DA00-42C0-AC9E-8734B724B342}"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07869AB-67CA-44F3-B131-04E0B63D8D1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kumimoji="1" lang="ja-JP" altLang="en-US"/>
        </a:p>
      </dgm:t>
    </dgm:pt>
    <dgm:pt modelId="{1ECDFA94-D172-4A25-B0F9-0D40A407CC7D}">
      <dgm:prSet phldrT="[テキスト]"/>
      <dgm:spPr/>
      <dgm:t>
        <a:bodyPr/>
        <a:lstStyle/>
        <a:p>
          <a:r>
            <a:rPr kumimoji="1" lang="ja-JP" altLang="en-US" dirty="0">
              <a:latin typeface="+mn-ea"/>
              <a:ea typeface="+mn-ea"/>
            </a:rPr>
            <a:t>個人的な対処法</a:t>
          </a:r>
        </a:p>
      </dgm:t>
    </dgm:pt>
    <dgm:pt modelId="{C851AFD3-F28F-4C66-9D20-173EB83019DF}" type="parTrans" cxnId="{B03BD892-DBFB-4DBA-B274-DBE63CC40BA9}">
      <dgm:prSet/>
      <dgm:spPr/>
      <dgm:t>
        <a:bodyPr/>
        <a:lstStyle/>
        <a:p>
          <a:endParaRPr kumimoji="1" lang="ja-JP" altLang="en-US">
            <a:latin typeface="+mn-ea"/>
            <a:ea typeface="+mn-ea"/>
          </a:endParaRPr>
        </a:p>
      </dgm:t>
    </dgm:pt>
    <dgm:pt modelId="{5ACC2CB8-C4BC-499E-B599-1FC108566158}" type="sibTrans" cxnId="{B03BD892-DBFB-4DBA-B274-DBE63CC40BA9}">
      <dgm:prSet/>
      <dgm:spPr/>
      <dgm:t>
        <a:bodyPr/>
        <a:lstStyle/>
        <a:p>
          <a:endParaRPr kumimoji="1" lang="ja-JP" altLang="en-US">
            <a:latin typeface="+mn-ea"/>
            <a:ea typeface="+mn-ea"/>
          </a:endParaRPr>
        </a:p>
      </dgm:t>
    </dgm:pt>
    <dgm:pt modelId="{E2F3C0FD-4C52-491C-AD5F-E1EB86591B60}">
      <dgm:prSet phldrT="[テキスト]"/>
      <dgm:spPr/>
      <dgm:t>
        <a:bodyPr/>
        <a:lstStyle/>
        <a:p>
          <a:r>
            <a:rPr kumimoji="1" lang="en-US" altLang="ja-JP" dirty="0">
              <a:latin typeface="+mn-ea"/>
              <a:ea typeface="+mn-ea"/>
            </a:rPr>
            <a:t>OCR</a:t>
          </a:r>
          <a:r>
            <a:rPr kumimoji="1" lang="ja-JP" altLang="en-US" dirty="0">
              <a:latin typeface="+mn-ea"/>
              <a:ea typeface="+mn-ea"/>
            </a:rPr>
            <a:t>で読書</a:t>
          </a:r>
        </a:p>
      </dgm:t>
    </dgm:pt>
    <dgm:pt modelId="{94382D63-6080-4A21-A56A-F6959C3F0D32}" type="parTrans" cxnId="{D9497790-DCD9-4442-9C2D-0B8F077E42D6}">
      <dgm:prSet/>
      <dgm:spPr/>
      <dgm:t>
        <a:bodyPr/>
        <a:lstStyle/>
        <a:p>
          <a:endParaRPr kumimoji="1" lang="ja-JP" altLang="en-US">
            <a:latin typeface="+mn-ea"/>
            <a:ea typeface="+mn-ea"/>
          </a:endParaRPr>
        </a:p>
      </dgm:t>
    </dgm:pt>
    <dgm:pt modelId="{ADCBC284-4403-4425-8682-629B2D0C7CAA}" type="sibTrans" cxnId="{D9497790-DCD9-4442-9C2D-0B8F077E42D6}">
      <dgm:prSet/>
      <dgm:spPr/>
      <dgm:t>
        <a:bodyPr/>
        <a:lstStyle/>
        <a:p>
          <a:endParaRPr kumimoji="1" lang="ja-JP" altLang="en-US">
            <a:latin typeface="+mn-ea"/>
            <a:ea typeface="+mn-ea"/>
          </a:endParaRPr>
        </a:p>
      </dgm:t>
    </dgm:pt>
    <dgm:pt modelId="{75AC2BD3-B1FC-436D-BE9D-24E194E5A8DB}">
      <dgm:prSet phldrT="[テキスト]"/>
      <dgm:spPr/>
      <dgm:t>
        <a:bodyPr/>
        <a:lstStyle/>
        <a:p>
          <a:r>
            <a:rPr kumimoji="1" lang="ja-JP" altLang="en-US" dirty="0">
              <a:latin typeface="+mn-ea"/>
              <a:ea typeface="+mn-ea"/>
            </a:rPr>
            <a:t>購入した客に出版社が本の電子のデータ（</a:t>
          </a:r>
          <a:r>
            <a:rPr kumimoji="1" lang="en-US" altLang="ja-JP" dirty="0">
              <a:latin typeface="+mn-ea"/>
              <a:ea typeface="+mn-ea"/>
            </a:rPr>
            <a:t>Word</a:t>
          </a:r>
          <a:r>
            <a:rPr kumimoji="1" lang="ja-JP" altLang="en-US" dirty="0">
              <a:latin typeface="+mn-ea"/>
              <a:ea typeface="+mn-ea"/>
            </a:rPr>
            <a:t>、</a:t>
          </a:r>
          <a:r>
            <a:rPr kumimoji="1" lang="en-US" altLang="ja-JP" dirty="0">
              <a:latin typeface="+mn-ea"/>
              <a:ea typeface="+mn-ea"/>
            </a:rPr>
            <a:t>PDF</a:t>
          </a:r>
          <a:r>
            <a:rPr kumimoji="1" lang="ja-JP" altLang="en-US" dirty="0">
              <a:latin typeface="+mn-ea"/>
              <a:ea typeface="+mn-ea"/>
            </a:rPr>
            <a:t>、テキストファイル等）を提供</a:t>
          </a:r>
        </a:p>
      </dgm:t>
    </dgm:pt>
    <dgm:pt modelId="{31A43D68-BC96-43DA-B684-1698A5DA8FBC}" type="parTrans" cxnId="{71B4D04C-A738-4E56-A2BC-717BAD11EC6E}">
      <dgm:prSet/>
      <dgm:spPr/>
      <dgm:t>
        <a:bodyPr/>
        <a:lstStyle/>
        <a:p>
          <a:endParaRPr kumimoji="1" lang="ja-JP" altLang="en-US">
            <a:latin typeface="+mn-ea"/>
            <a:ea typeface="+mn-ea"/>
          </a:endParaRPr>
        </a:p>
      </dgm:t>
    </dgm:pt>
    <dgm:pt modelId="{FC3D97B5-94E3-4260-8DFC-691E14B31AE0}" type="sibTrans" cxnId="{71B4D04C-A738-4E56-A2BC-717BAD11EC6E}">
      <dgm:prSet/>
      <dgm:spPr/>
      <dgm:t>
        <a:bodyPr/>
        <a:lstStyle/>
        <a:p>
          <a:endParaRPr kumimoji="1" lang="ja-JP" altLang="en-US">
            <a:latin typeface="+mn-ea"/>
            <a:ea typeface="+mn-ea"/>
          </a:endParaRPr>
        </a:p>
      </dgm:t>
    </dgm:pt>
    <dgm:pt modelId="{F9FFF6AF-8169-4AD6-BB37-BEAC4F95D24F}">
      <dgm:prSet phldrT="[テキスト]"/>
      <dgm:spPr/>
      <dgm:t>
        <a:bodyPr/>
        <a:lstStyle/>
        <a:p>
          <a:pPr>
            <a:buClrTx/>
            <a:buSzTx/>
            <a:buFontTx/>
            <a:buNone/>
          </a:pPr>
          <a:r>
            <a:rPr lang="ja-JP" altLang="en-US" dirty="0">
              <a:latin typeface="+mn-ea"/>
              <a:ea typeface="+mn-ea"/>
            </a:rPr>
            <a:t>環境整備</a:t>
          </a:r>
          <a:endParaRPr kumimoji="1" lang="ja-JP" altLang="en-US" dirty="0">
            <a:latin typeface="+mn-ea"/>
            <a:ea typeface="+mn-ea"/>
          </a:endParaRPr>
        </a:p>
      </dgm:t>
    </dgm:pt>
    <dgm:pt modelId="{C42F5CB1-4BCA-4AEE-BE34-A0ADB49238D2}" type="parTrans" cxnId="{EB881B95-0053-41D4-B1FF-5F4C5323B156}">
      <dgm:prSet/>
      <dgm:spPr/>
      <dgm:t>
        <a:bodyPr/>
        <a:lstStyle/>
        <a:p>
          <a:endParaRPr kumimoji="1" lang="ja-JP" altLang="en-US">
            <a:latin typeface="+mn-ea"/>
            <a:ea typeface="+mn-ea"/>
          </a:endParaRPr>
        </a:p>
      </dgm:t>
    </dgm:pt>
    <dgm:pt modelId="{7C585B94-8EDB-4D4C-8BE1-26CA536B40C9}" type="sibTrans" cxnId="{EB881B95-0053-41D4-B1FF-5F4C5323B156}">
      <dgm:prSet/>
      <dgm:spPr/>
      <dgm:t>
        <a:bodyPr/>
        <a:lstStyle/>
        <a:p>
          <a:endParaRPr kumimoji="1" lang="ja-JP" altLang="en-US">
            <a:latin typeface="+mn-ea"/>
            <a:ea typeface="+mn-ea"/>
          </a:endParaRPr>
        </a:p>
      </dgm:t>
    </dgm:pt>
    <dgm:pt modelId="{0F85F627-801E-4A47-AF47-AFB6F51754B7}">
      <dgm:prSet phldrT="[テキスト]"/>
      <dgm:spPr/>
      <dgm:t>
        <a:bodyPr/>
        <a:lstStyle/>
        <a:p>
          <a:r>
            <a:rPr lang="ja-JP" altLang="en-US" dirty="0">
              <a:latin typeface="+mn-ea"/>
              <a:ea typeface="+mn-ea"/>
            </a:rPr>
            <a:t>アクセシブルな電子書籍の出版の推進</a:t>
          </a:r>
          <a:endParaRPr kumimoji="1" lang="ja-JP" altLang="en-US" dirty="0">
            <a:latin typeface="+mn-ea"/>
            <a:ea typeface="+mn-ea"/>
          </a:endParaRPr>
        </a:p>
      </dgm:t>
    </dgm:pt>
    <dgm:pt modelId="{4ABFBD48-70F4-4B71-A2ED-722CFB0BAE71}" type="parTrans" cxnId="{83588D79-966A-42FE-A803-0CEE5D7928CA}">
      <dgm:prSet/>
      <dgm:spPr/>
      <dgm:t>
        <a:bodyPr/>
        <a:lstStyle/>
        <a:p>
          <a:endParaRPr kumimoji="1" lang="ja-JP" altLang="en-US">
            <a:latin typeface="+mn-ea"/>
            <a:ea typeface="+mn-ea"/>
          </a:endParaRPr>
        </a:p>
      </dgm:t>
    </dgm:pt>
    <dgm:pt modelId="{3E1F53E4-5CBA-4B42-B669-506C2E43DF30}" type="sibTrans" cxnId="{83588D79-966A-42FE-A803-0CEE5D7928CA}">
      <dgm:prSet/>
      <dgm:spPr/>
      <dgm:t>
        <a:bodyPr/>
        <a:lstStyle/>
        <a:p>
          <a:endParaRPr kumimoji="1" lang="ja-JP" altLang="en-US">
            <a:latin typeface="+mn-ea"/>
            <a:ea typeface="+mn-ea"/>
          </a:endParaRPr>
        </a:p>
      </dgm:t>
    </dgm:pt>
    <dgm:pt modelId="{F909B334-22C9-41ED-9752-3C07F7050ABE}">
      <dgm:prSet phldrT="[テキスト]"/>
      <dgm:spPr/>
      <dgm:t>
        <a:bodyPr/>
        <a:lstStyle/>
        <a:p>
          <a:r>
            <a:rPr kumimoji="1" lang="ja-JP" altLang="en-US" dirty="0">
              <a:latin typeface="+mn-ea"/>
              <a:ea typeface="+mn-ea"/>
            </a:rPr>
            <a:t>合理的配慮</a:t>
          </a:r>
        </a:p>
      </dgm:t>
    </dgm:pt>
    <dgm:pt modelId="{29EA83D3-EA82-4B3E-AC99-48C9E685DA65}" type="parTrans" cxnId="{E9BCAF1B-843A-44BE-BEAA-FE3C98EDEDD4}">
      <dgm:prSet/>
      <dgm:spPr/>
      <dgm:t>
        <a:bodyPr/>
        <a:lstStyle/>
        <a:p>
          <a:endParaRPr kumimoji="1" lang="ja-JP" altLang="en-US">
            <a:latin typeface="+mn-ea"/>
            <a:ea typeface="+mn-ea"/>
          </a:endParaRPr>
        </a:p>
      </dgm:t>
    </dgm:pt>
    <dgm:pt modelId="{51E42BD1-F872-4F3D-AAD2-0669E889837B}" type="sibTrans" cxnId="{E9BCAF1B-843A-44BE-BEAA-FE3C98EDEDD4}">
      <dgm:prSet/>
      <dgm:spPr/>
      <dgm:t>
        <a:bodyPr/>
        <a:lstStyle/>
        <a:p>
          <a:endParaRPr kumimoji="1" lang="ja-JP" altLang="en-US">
            <a:latin typeface="+mn-ea"/>
            <a:ea typeface="+mn-ea"/>
          </a:endParaRPr>
        </a:p>
      </dgm:t>
    </dgm:pt>
    <dgm:pt modelId="{6A894C13-5418-438E-B8D8-21FADC2730FC}" type="pres">
      <dgm:prSet presAssocID="{307869AB-67CA-44F3-B131-04E0B63D8D12}" presName="Name0" presStyleCnt="0">
        <dgm:presLayoutVars>
          <dgm:dir/>
          <dgm:animLvl val="lvl"/>
          <dgm:resizeHandles val="exact"/>
        </dgm:presLayoutVars>
      </dgm:prSet>
      <dgm:spPr/>
    </dgm:pt>
    <dgm:pt modelId="{B2101952-1DB1-436D-B97C-7DDC6595B23D}" type="pres">
      <dgm:prSet presAssocID="{1ECDFA94-D172-4A25-B0F9-0D40A407CC7D}" presName="composite" presStyleCnt="0"/>
      <dgm:spPr/>
    </dgm:pt>
    <dgm:pt modelId="{38AD3C15-499E-4597-AC0B-08867AB92222}" type="pres">
      <dgm:prSet presAssocID="{1ECDFA94-D172-4A25-B0F9-0D40A407CC7D}" presName="parTx" presStyleLbl="alignNode1" presStyleIdx="0" presStyleCnt="3">
        <dgm:presLayoutVars>
          <dgm:chMax val="0"/>
          <dgm:chPref val="0"/>
          <dgm:bulletEnabled val="1"/>
        </dgm:presLayoutVars>
      </dgm:prSet>
      <dgm:spPr/>
    </dgm:pt>
    <dgm:pt modelId="{5BC7D7E0-0945-456D-B5AF-5A3B7E601B30}" type="pres">
      <dgm:prSet presAssocID="{1ECDFA94-D172-4A25-B0F9-0D40A407CC7D}" presName="desTx" presStyleLbl="alignAccFollowNode1" presStyleIdx="0" presStyleCnt="3">
        <dgm:presLayoutVars>
          <dgm:bulletEnabled val="1"/>
        </dgm:presLayoutVars>
      </dgm:prSet>
      <dgm:spPr/>
    </dgm:pt>
    <dgm:pt modelId="{200532BC-C117-42CF-9210-2CBA96DF171B}" type="pres">
      <dgm:prSet presAssocID="{5ACC2CB8-C4BC-499E-B599-1FC108566158}" presName="space" presStyleCnt="0"/>
      <dgm:spPr/>
    </dgm:pt>
    <dgm:pt modelId="{27A8A484-5F53-4D14-9005-6F214EF5F0F0}" type="pres">
      <dgm:prSet presAssocID="{F909B334-22C9-41ED-9752-3C07F7050ABE}" presName="composite" presStyleCnt="0"/>
      <dgm:spPr/>
    </dgm:pt>
    <dgm:pt modelId="{8C2BCC58-9588-4BC8-B78E-7C0A9B9B1428}" type="pres">
      <dgm:prSet presAssocID="{F909B334-22C9-41ED-9752-3C07F7050ABE}" presName="parTx" presStyleLbl="alignNode1" presStyleIdx="1" presStyleCnt="3">
        <dgm:presLayoutVars>
          <dgm:chMax val="0"/>
          <dgm:chPref val="0"/>
          <dgm:bulletEnabled val="1"/>
        </dgm:presLayoutVars>
      </dgm:prSet>
      <dgm:spPr/>
    </dgm:pt>
    <dgm:pt modelId="{74AC5432-BF0E-4C37-B81F-7B928F6972AA}" type="pres">
      <dgm:prSet presAssocID="{F909B334-22C9-41ED-9752-3C07F7050ABE}" presName="desTx" presStyleLbl="alignAccFollowNode1" presStyleIdx="1" presStyleCnt="3">
        <dgm:presLayoutVars>
          <dgm:bulletEnabled val="1"/>
        </dgm:presLayoutVars>
      </dgm:prSet>
      <dgm:spPr/>
    </dgm:pt>
    <dgm:pt modelId="{550AC730-33DB-45D0-A74A-70290552622C}" type="pres">
      <dgm:prSet presAssocID="{51E42BD1-F872-4F3D-AAD2-0669E889837B}" presName="space" presStyleCnt="0"/>
      <dgm:spPr/>
    </dgm:pt>
    <dgm:pt modelId="{7991340C-5875-4857-BBCA-9C7469017CE1}" type="pres">
      <dgm:prSet presAssocID="{F9FFF6AF-8169-4AD6-BB37-BEAC4F95D24F}" presName="composite" presStyleCnt="0"/>
      <dgm:spPr/>
    </dgm:pt>
    <dgm:pt modelId="{549A3639-31C9-4FE0-A6CA-BE6CBDC8C412}" type="pres">
      <dgm:prSet presAssocID="{F9FFF6AF-8169-4AD6-BB37-BEAC4F95D24F}" presName="parTx" presStyleLbl="alignNode1" presStyleIdx="2" presStyleCnt="3">
        <dgm:presLayoutVars>
          <dgm:chMax val="0"/>
          <dgm:chPref val="0"/>
          <dgm:bulletEnabled val="1"/>
        </dgm:presLayoutVars>
      </dgm:prSet>
      <dgm:spPr/>
    </dgm:pt>
    <dgm:pt modelId="{63C9F196-B494-44C3-B1AC-6C625197D619}" type="pres">
      <dgm:prSet presAssocID="{F9FFF6AF-8169-4AD6-BB37-BEAC4F95D24F}" presName="desTx" presStyleLbl="alignAccFollowNode1" presStyleIdx="2" presStyleCnt="3">
        <dgm:presLayoutVars>
          <dgm:bulletEnabled val="1"/>
        </dgm:presLayoutVars>
      </dgm:prSet>
      <dgm:spPr/>
    </dgm:pt>
  </dgm:ptLst>
  <dgm:cxnLst>
    <dgm:cxn modelId="{E9BCAF1B-843A-44BE-BEAA-FE3C98EDEDD4}" srcId="{307869AB-67CA-44F3-B131-04E0B63D8D12}" destId="{F909B334-22C9-41ED-9752-3C07F7050ABE}" srcOrd="1" destOrd="0" parTransId="{29EA83D3-EA82-4B3E-AC99-48C9E685DA65}" sibTransId="{51E42BD1-F872-4F3D-AAD2-0669E889837B}"/>
    <dgm:cxn modelId="{E79B0C23-526B-4C6A-8692-51029EFD29B3}" type="presOf" srcId="{E2F3C0FD-4C52-491C-AD5F-E1EB86591B60}" destId="{5BC7D7E0-0945-456D-B5AF-5A3B7E601B30}" srcOrd="0" destOrd="0" presId="urn:microsoft.com/office/officeart/2005/8/layout/hList1"/>
    <dgm:cxn modelId="{90B09929-5CA2-448F-BF42-0AE205735761}" type="presOf" srcId="{1ECDFA94-D172-4A25-B0F9-0D40A407CC7D}" destId="{38AD3C15-499E-4597-AC0B-08867AB92222}" srcOrd="0" destOrd="0" presId="urn:microsoft.com/office/officeart/2005/8/layout/hList1"/>
    <dgm:cxn modelId="{C0D98938-94AE-40CA-9FDA-2E74300ACC88}" type="presOf" srcId="{307869AB-67CA-44F3-B131-04E0B63D8D12}" destId="{6A894C13-5418-438E-B8D8-21FADC2730FC}" srcOrd="0" destOrd="0" presId="urn:microsoft.com/office/officeart/2005/8/layout/hList1"/>
    <dgm:cxn modelId="{6D8A5E45-2BF2-46E2-B1A7-A7C1EFF82ED2}" type="presOf" srcId="{0F85F627-801E-4A47-AF47-AFB6F51754B7}" destId="{63C9F196-B494-44C3-B1AC-6C625197D619}" srcOrd="0" destOrd="0" presId="urn:microsoft.com/office/officeart/2005/8/layout/hList1"/>
    <dgm:cxn modelId="{71B4D04C-A738-4E56-A2BC-717BAD11EC6E}" srcId="{F909B334-22C9-41ED-9752-3C07F7050ABE}" destId="{75AC2BD3-B1FC-436D-BE9D-24E194E5A8DB}" srcOrd="0" destOrd="0" parTransId="{31A43D68-BC96-43DA-B684-1698A5DA8FBC}" sibTransId="{FC3D97B5-94E3-4260-8DFC-691E14B31AE0}"/>
    <dgm:cxn modelId="{83588D79-966A-42FE-A803-0CEE5D7928CA}" srcId="{F9FFF6AF-8169-4AD6-BB37-BEAC4F95D24F}" destId="{0F85F627-801E-4A47-AF47-AFB6F51754B7}" srcOrd="0" destOrd="0" parTransId="{4ABFBD48-70F4-4B71-A2ED-722CFB0BAE71}" sibTransId="{3E1F53E4-5CBA-4B42-B669-506C2E43DF30}"/>
    <dgm:cxn modelId="{D9497790-DCD9-4442-9C2D-0B8F077E42D6}" srcId="{1ECDFA94-D172-4A25-B0F9-0D40A407CC7D}" destId="{E2F3C0FD-4C52-491C-AD5F-E1EB86591B60}" srcOrd="0" destOrd="0" parTransId="{94382D63-6080-4A21-A56A-F6959C3F0D32}" sibTransId="{ADCBC284-4403-4425-8682-629B2D0C7CAA}"/>
    <dgm:cxn modelId="{B03BD892-DBFB-4DBA-B274-DBE63CC40BA9}" srcId="{307869AB-67CA-44F3-B131-04E0B63D8D12}" destId="{1ECDFA94-D172-4A25-B0F9-0D40A407CC7D}" srcOrd="0" destOrd="0" parTransId="{C851AFD3-F28F-4C66-9D20-173EB83019DF}" sibTransId="{5ACC2CB8-C4BC-499E-B599-1FC108566158}"/>
    <dgm:cxn modelId="{EB881B95-0053-41D4-B1FF-5F4C5323B156}" srcId="{307869AB-67CA-44F3-B131-04E0B63D8D12}" destId="{F9FFF6AF-8169-4AD6-BB37-BEAC4F95D24F}" srcOrd="2" destOrd="0" parTransId="{C42F5CB1-4BCA-4AEE-BE34-A0ADB49238D2}" sibTransId="{7C585B94-8EDB-4D4C-8BE1-26CA536B40C9}"/>
    <dgm:cxn modelId="{DB6374C1-32BC-4D07-AEBD-43AE69CFE46E}" type="presOf" srcId="{75AC2BD3-B1FC-436D-BE9D-24E194E5A8DB}" destId="{74AC5432-BF0E-4C37-B81F-7B928F6972AA}" srcOrd="0" destOrd="0" presId="urn:microsoft.com/office/officeart/2005/8/layout/hList1"/>
    <dgm:cxn modelId="{61488FCC-60BE-43BE-AB92-A2A291AC3645}" type="presOf" srcId="{F909B334-22C9-41ED-9752-3C07F7050ABE}" destId="{8C2BCC58-9588-4BC8-B78E-7C0A9B9B1428}" srcOrd="0" destOrd="0" presId="urn:microsoft.com/office/officeart/2005/8/layout/hList1"/>
    <dgm:cxn modelId="{1577B7D8-2662-41C9-87CD-B05BA29CEA18}" type="presOf" srcId="{F9FFF6AF-8169-4AD6-BB37-BEAC4F95D24F}" destId="{549A3639-31C9-4FE0-A6CA-BE6CBDC8C412}" srcOrd="0" destOrd="0" presId="urn:microsoft.com/office/officeart/2005/8/layout/hList1"/>
    <dgm:cxn modelId="{C2E7728B-0E19-49BC-9D25-E2E7040F6476}" type="presParOf" srcId="{6A894C13-5418-438E-B8D8-21FADC2730FC}" destId="{B2101952-1DB1-436D-B97C-7DDC6595B23D}" srcOrd="0" destOrd="0" presId="urn:microsoft.com/office/officeart/2005/8/layout/hList1"/>
    <dgm:cxn modelId="{B2C81A9D-E5A0-4F14-B420-79866DDDE653}" type="presParOf" srcId="{B2101952-1DB1-436D-B97C-7DDC6595B23D}" destId="{38AD3C15-499E-4597-AC0B-08867AB92222}" srcOrd="0" destOrd="0" presId="urn:microsoft.com/office/officeart/2005/8/layout/hList1"/>
    <dgm:cxn modelId="{F0AF7500-8892-4D81-8CE8-657FB98636A8}" type="presParOf" srcId="{B2101952-1DB1-436D-B97C-7DDC6595B23D}" destId="{5BC7D7E0-0945-456D-B5AF-5A3B7E601B30}" srcOrd="1" destOrd="0" presId="urn:microsoft.com/office/officeart/2005/8/layout/hList1"/>
    <dgm:cxn modelId="{E834C101-3602-4E70-8E0F-DC24B4161E47}" type="presParOf" srcId="{6A894C13-5418-438E-B8D8-21FADC2730FC}" destId="{200532BC-C117-42CF-9210-2CBA96DF171B}" srcOrd="1" destOrd="0" presId="urn:microsoft.com/office/officeart/2005/8/layout/hList1"/>
    <dgm:cxn modelId="{1FA982A7-8D4A-4359-B5A8-9EFDDBA0C947}" type="presParOf" srcId="{6A894C13-5418-438E-B8D8-21FADC2730FC}" destId="{27A8A484-5F53-4D14-9005-6F214EF5F0F0}" srcOrd="2" destOrd="0" presId="urn:microsoft.com/office/officeart/2005/8/layout/hList1"/>
    <dgm:cxn modelId="{C48137A3-8F0C-4BE3-93CC-063DE0877BE5}" type="presParOf" srcId="{27A8A484-5F53-4D14-9005-6F214EF5F0F0}" destId="{8C2BCC58-9588-4BC8-B78E-7C0A9B9B1428}" srcOrd="0" destOrd="0" presId="urn:microsoft.com/office/officeart/2005/8/layout/hList1"/>
    <dgm:cxn modelId="{90D992B4-DDE7-4F0D-8E07-B80EE2240FDF}" type="presParOf" srcId="{27A8A484-5F53-4D14-9005-6F214EF5F0F0}" destId="{74AC5432-BF0E-4C37-B81F-7B928F6972AA}" srcOrd="1" destOrd="0" presId="urn:microsoft.com/office/officeart/2005/8/layout/hList1"/>
    <dgm:cxn modelId="{7C4ACE26-59ED-4640-A135-CF0DFAD8473D}" type="presParOf" srcId="{6A894C13-5418-438E-B8D8-21FADC2730FC}" destId="{550AC730-33DB-45D0-A74A-70290552622C}" srcOrd="3" destOrd="0" presId="urn:microsoft.com/office/officeart/2005/8/layout/hList1"/>
    <dgm:cxn modelId="{433446CD-BECF-44F2-9EB4-EE463624EF52}" type="presParOf" srcId="{6A894C13-5418-438E-B8D8-21FADC2730FC}" destId="{7991340C-5875-4857-BBCA-9C7469017CE1}" srcOrd="4" destOrd="0" presId="urn:microsoft.com/office/officeart/2005/8/layout/hList1"/>
    <dgm:cxn modelId="{01CD13F0-3F2B-44D9-A02A-D80C0183550F}" type="presParOf" srcId="{7991340C-5875-4857-BBCA-9C7469017CE1}" destId="{549A3639-31C9-4FE0-A6CA-BE6CBDC8C412}" srcOrd="0" destOrd="0" presId="urn:microsoft.com/office/officeart/2005/8/layout/hList1"/>
    <dgm:cxn modelId="{557C433B-0FEC-49DA-AD16-5C66E63AD95E}" type="presParOf" srcId="{7991340C-5875-4857-BBCA-9C7469017CE1}" destId="{63C9F196-B494-44C3-B1AC-6C625197D619}"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D251C5F7-75A1-4DB8-9443-79EDD502A8CE}" type="doc">
      <dgm:prSet loTypeId="urn:microsoft.com/office/officeart/2008/layout/PictureStrips" loCatId="list" qsTypeId="urn:microsoft.com/office/officeart/2005/8/quickstyle/simple1" qsCatId="simple" csTypeId="urn:microsoft.com/office/officeart/2005/8/colors/accent1_2" csCatId="accent1" phldr="1"/>
      <dgm:spPr/>
    </dgm:pt>
    <dgm:pt modelId="{48A26B58-5DBA-4803-9973-8B9906270FAD}">
      <dgm:prSet phldrT="[テキスト]"/>
      <dgm:spPr/>
      <dgm:t>
        <a:bodyPr/>
        <a:lstStyle/>
        <a:p>
          <a:pPr algn="l"/>
          <a:r>
            <a:rPr lang="ja-JP" altLang="en-US" dirty="0">
              <a:latin typeface="+mn-ea"/>
            </a:rPr>
            <a:t>長瀬修・ 川島聡・ 石川准編（</a:t>
          </a:r>
          <a:r>
            <a:rPr lang="en-US" altLang="ja-JP" dirty="0">
              <a:latin typeface="+mn-ea"/>
            </a:rPr>
            <a:t>2024</a:t>
          </a:r>
          <a:r>
            <a:rPr lang="ja-JP" altLang="en-US" dirty="0">
              <a:latin typeface="+mn-ea"/>
            </a:rPr>
            <a:t>）</a:t>
          </a:r>
          <a:r>
            <a:rPr lang="en-US" altLang="ja-JP" dirty="0">
              <a:latin typeface="+mn-ea"/>
            </a:rPr>
            <a:t>『</a:t>
          </a:r>
          <a:r>
            <a:rPr lang="ja-JP" altLang="en-US" dirty="0">
              <a:latin typeface="+mn-ea"/>
            </a:rPr>
            <a:t>障害者権利条約の初回対日審査</a:t>
          </a:r>
          <a:r>
            <a:rPr lang="en-US" altLang="ja-JP" dirty="0">
              <a:latin typeface="+mn-ea"/>
            </a:rPr>
            <a:t>: </a:t>
          </a:r>
          <a:r>
            <a:rPr lang="ja-JP" altLang="en-US" dirty="0">
              <a:latin typeface="+mn-ea"/>
            </a:rPr>
            <a:t>総括所見の分析 （</a:t>
          </a:r>
          <a:r>
            <a:rPr lang="en-US" altLang="ja-JP" dirty="0">
              <a:latin typeface="+mn-ea"/>
            </a:rPr>
            <a:t>〈21</a:t>
          </a:r>
          <a:r>
            <a:rPr lang="ja-JP" altLang="en-US" dirty="0">
              <a:latin typeface="+mn-ea"/>
            </a:rPr>
            <a:t>世紀</a:t>
          </a:r>
          <a:r>
            <a:rPr lang="en-US" altLang="ja-JP" dirty="0">
              <a:latin typeface="+mn-ea"/>
            </a:rPr>
            <a:t>〉</a:t>
          </a:r>
          <a:r>
            <a:rPr lang="ja-JP" altLang="en-US" dirty="0">
              <a:latin typeface="+mn-ea"/>
            </a:rPr>
            <a:t>国際法の課題）</a:t>
          </a:r>
          <a:r>
            <a:rPr lang="en-US" altLang="ja-JP" dirty="0">
              <a:latin typeface="+mn-ea"/>
            </a:rPr>
            <a:t>』</a:t>
          </a:r>
          <a:r>
            <a:rPr lang="ja-JP" altLang="en-US" dirty="0">
              <a:latin typeface="+mn-ea"/>
            </a:rPr>
            <a:t>法律文化社</a:t>
          </a:r>
          <a:endParaRPr kumimoji="1" lang="ja-JP" altLang="en-US" dirty="0"/>
        </a:p>
      </dgm:t>
    </dgm:pt>
    <dgm:pt modelId="{73F42F76-CEA1-4E43-AE7D-4A39CFA0D06C}" type="parTrans" cxnId="{F28C030C-39BE-4A7B-AED3-BE92D808C6D2}">
      <dgm:prSet/>
      <dgm:spPr/>
      <dgm:t>
        <a:bodyPr/>
        <a:lstStyle/>
        <a:p>
          <a:endParaRPr kumimoji="1" lang="ja-JP" altLang="en-US"/>
        </a:p>
      </dgm:t>
    </dgm:pt>
    <dgm:pt modelId="{424798E7-EE26-40AD-86F6-61C58ABC66E8}" type="sibTrans" cxnId="{F28C030C-39BE-4A7B-AED3-BE92D808C6D2}">
      <dgm:prSet/>
      <dgm:spPr/>
      <dgm:t>
        <a:bodyPr/>
        <a:lstStyle/>
        <a:p>
          <a:endParaRPr kumimoji="1" lang="ja-JP" altLang="en-US"/>
        </a:p>
      </dgm:t>
    </dgm:pt>
    <dgm:pt modelId="{94325BEF-DB97-459D-8680-1420F0301013}">
      <dgm:prSet phldrT="[テキスト]"/>
      <dgm:spPr/>
      <dgm:t>
        <a:bodyPr/>
        <a:lstStyle/>
        <a:p>
          <a:pPr algn="l"/>
          <a:r>
            <a:rPr kumimoji="1" lang="ja-JP" altLang="en-US" dirty="0">
              <a:latin typeface="+mn-ea"/>
            </a:rPr>
            <a:t>障害学会20周年記念事業実行委員会 （</a:t>
          </a:r>
          <a:r>
            <a:rPr kumimoji="1" lang="en-US" altLang="ja-JP" dirty="0">
              <a:latin typeface="+mn-ea"/>
            </a:rPr>
            <a:t>2024</a:t>
          </a:r>
          <a:r>
            <a:rPr kumimoji="1" lang="ja-JP" altLang="en-US" dirty="0">
              <a:latin typeface="+mn-ea"/>
            </a:rPr>
            <a:t>）</a:t>
          </a:r>
          <a:r>
            <a:rPr kumimoji="1" lang="en-US" altLang="ja-JP" dirty="0">
              <a:latin typeface="+mn-ea"/>
            </a:rPr>
            <a:t>『</a:t>
          </a:r>
          <a:r>
            <a:rPr kumimoji="1" lang="ja-JP" altLang="en-US" dirty="0">
              <a:latin typeface="+mn-ea"/>
            </a:rPr>
            <a:t>障害学の展開―理論・経験・政治 </a:t>
          </a:r>
          <a:r>
            <a:rPr kumimoji="1" lang="en-US" altLang="ja-JP" dirty="0">
              <a:latin typeface="+mn-ea"/>
            </a:rPr>
            <a:t>』</a:t>
          </a:r>
          <a:r>
            <a:rPr kumimoji="1" lang="ja-JP" altLang="en-US" dirty="0">
              <a:latin typeface="+mn-ea"/>
            </a:rPr>
            <a:t>明石書店</a:t>
          </a:r>
          <a:endParaRPr kumimoji="1" lang="ja-JP" altLang="en-US" dirty="0"/>
        </a:p>
      </dgm:t>
    </dgm:pt>
    <dgm:pt modelId="{8B912E0F-B27A-4F54-8D08-33D9381CC3E6}" type="parTrans" cxnId="{5D2DA1E6-980E-4793-BDEE-6F79B7468689}">
      <dgm:prSet/>
      <dgm:spPr/>
      <dgm:t>
        <a:bodyPr/>
        <a:lstStyle/>
        <a:p>
          <a:endParaRPr kumimoji="1" lang="ja-JP" altLang="en-US"/>
        </a:p>
      </dgm:t>
    </dgm:pt>
    <dgm:pt modelId="{AF34861F-EA38-4DBD-9B3A-C42D3E674830}" type="sibTrans" cxnId="{5D2DA1E6-980E-4793-BDEE-6F79B7468689}">
      <dgm:prSet/>
      <dgm:spPr/>
      <dgm:t>
        <a:bodyPr/>
        <a:lstStyle/>
        <a:p>
          <a:endParaRPr kumimoji="1" lang="ja-JP" altLang="en-US"/>
        </a:p>
      </dgm:t>
    </dgm:pt>
    <dgm:pt modelId="{652A4BEE-8F58-4925-AB4E-9B77A77C3B91}">
      <dgm:prSet phldrT="[テキスト]" custT="1"/>
      <dgm:spPr/>
      <dgm:t>
        <a:bodyPr/>
        <a:lstStyle/>
        <a:p>
          <a:pPr algn="l"/>
          <a:r>
            <a:rPr kumimoji="1" lang="zh-TW" altLang="en-US"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rPr>
            <a:t>障害者差別解消法解説編集委員会</a:t>
          </a:r>
          <a:r>
            <a:rPr kumimoji="1" lang="ja-JP" altLang="en-US"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rPr>
            <a:t>（</a:t>
          </a:r>
          <a:r>
            <a:rPr kumimoji="1" lang="en-US" altLang="ja-JP"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rPr>
            <a:t>2014</a:t>
          </a:r>
          <a:r>
            <a:rPr kumimoji="1" lang="ja-JP" altLang="en-US"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rPr>
            <a:t>）</a:t>
          </a:r>
          <a:r>
            <a:rPr kumimoji="1" lang="en-US" altLang="ja-JP"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rPr>
            <a:t>『</a:t>
          </a:r>
          <a:r>
            <a:rPr kumimoji="1" lang="zh-TW" altLang="ja-JP"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rPr>
            <a:t>概説 障害者差別解消法</a:t>
          </a:r>
          <a:r>
            <a:rPr kumimoji="1" lang="en-US" altLang="ja-JP"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rPr>
            <a:t>』</a:t>
          </a:r>
          <a:r>
            <a:rPr kumimoji="1" lang="ja-JP" altLang="en-US"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rPr>
            <a:t>法律文化社</a:t>
          </a:r>
        </a:p>
      </dgm:t>
    </dgm:pt>
    <dgm:pt modelId="{566E3003-4B3F-4AD3-A943-1777447EBD38}" type="parTrans" cxnId="{CFAC85FA-AF1B-40F5-BD66-AE3A0239688B}">
      <dgm:prSet/>
      <dgm:spPr/>
      <dgm:t>
        <a:bodyPr/>
        <a:lstStyle/>
        <a:p>
          <a:endParaRPr kumimoji="1" lang="ja-JP" altLang="en-US"/>
        </a:p>
      </dgm:t>
    </dgm:pt>
    <dgm:pt modelId="{2EE67153-A784-47C3-97DE-74D1B64CDBA6}" type="sibTrans" cxnId="{CFAC85FA-AF1B-40F5-BD66-AE3A0239688B}">
      <dgm:prSet/>
      <dgm:spPr/>
      <dgm:t>
        <a:bodyPr/>
        <a:lstStyle/>
        <a:p>
          <a:endParaRPr kumimoji="1" lang="ja-JP" altLang="en-US"/>
        </a:p>
      </dgm:t>
    </dgm:pt>
    <dgm:pt modelId="{4F643C59-3BD3-47F1-AA9E-95504F8008EA}">
      <dgm:prSet phldrT="[テキスト]" custT="1"/>
      <dgm:spPr/>
      <dgm:t>
        <a:bodyPr/>
        <a:lstStyle/>
        <a:p>
          <a:pPr algn="l">
            <a:buNone/>
          </a:pPr>
          <a:r>
            <a:rPr lang="ja-JP" altLang="en-US" sz="1700" kern="1200">
              <a:latin typeface="+mn-ea"/>
            </a:rPr>
            <a:t>石川准・長瀬修 編著（</a:t>
          </a:r>
          <a:r>
            <a:rPr lang="en-US" altLang="ja-JP" sz="1700" kern="1200">
              <a:latin typeface="+mn-ea"/>
            </a:rPr>
            <a:t>1999</a:t>
          </a:r>
          <a:r>
            <a:rPr lang="ja-JP" altLang="en-US" sz="1700" kern="1200">
              <a:latin typeface="+mn-ea"/>
            </a:rPr>
            <a:t>）</a:t>
          </a:r>
          <a:r>
            <a:rPr lang="en-US" altLang="ja-JP" sz="1700" kern="1200">
              <a:latin typeface="+mn-ea"/>
            </a:rPr>
            <a:t>『</a:t>
          </a:r>
          <a:r>
            <a:rPr lang="ja-JP" altLang="en-US" sz="1700" kern="1200">
              <a:latin typeface="+mn-ea"/>
            </a:rPr>
            <a:t>障害学への招待</a:t>
          </a:r>
          <a:r>
            <a:rPr lang="en-US" altLang="ja-JP" sz="1700" kern="1200">
              <a:latin typeface="+mn-ea"/>
            </a:rPr>
            <a:t>』</a:t>
          </a:r>
          <a:r>
            <a:rPr lang="ja-JP" altLang="en-US" sz="1700" kern="1200">
              <a:latin typeface="+mn-ea"/>
            </a:rPr>
            <a:t>明石書店</a:t>
          </a:r>
          <a:endParaRPr kumimoji="1" lang="ja-JP" altLang="en-US"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endParaRPr>
        </a:p>
      </dgm:t>
    </dgm:pt>
    <dgm:pt modelId="{95271417-478A-4FA0-A910-601AC9C2E3A6}" type="parTrans" cxnId="{8C48CD58-3B15-4537-9607-BCEFC8071848}">
      <dgm:prSet/>
      <dgm:spPr/>
      <dgm:t>
        <a:bodyPr/>
        <a:lstStyle/>
        <a:p>
          <a:endParaRPr kumimoji="1" lang="ja-JP" altLang="en-US"/>
        </a:p>
      </dgm:t>
    </dgm:pt>
    <dgm:pt modelId="{CED39854-01B3-4AD9-9663-C62B4027627F}" type="sibTrans" cxnId="{8C48CD58-3B15-4537-9607-BCEFC8071848}">
      <dgm:prSet/>
      <dgm:spPr/>
      <dgm:t>
        <a:bodyPr/>
        <a:lstStyle/>
        <a:p>
          <a:endParaRPr kumimoji="1" lang="ja-JP" altLang="en-US"/>
        </a:p>
      </dgm:t>
    </dgm:pt>
    <dgm:pt modelId="{D9EB4D64-0CE9-4C69-9842-B757CBC55FC2}" type="pres">
      <dgm:prSet presAssocID="{D251C5F7-75A1-4DB8-9443-79EDD502A8CE}" presName="Name0" presStyleCnt="0">
        <dgm:presLayoutVars>
          <dgm:dir/>
          <dgm:resizeHandles val="exact"/>
        </dgm:presLayoutVars>
      </dgm:prSet>
      <dgm:spPr/>
    </dgm:pt>
    <dgm:pt modelId="{CADF9786-2A00-4A81-A181-A7D96464F86D}" type="pres">
      <dgm:prSet presAssocID="{48A26B58-5DBA-4803-9973-8B9906270FAD}" presName="composite" presStyleCnt="0"/>
      <dgm:spPr/>
    </dgm:pt>
    <dgm:pt modelId="{644B2D70-D9AB-437E-AD81-2D48341DB25A}" type="pres">
      <dgm:prSet presAssocID="{48A26B58-5DBA-4803-9973-8B9906270FAD}" presName="rect1" presStyleLbl="trAlignAcc1" presStyleIdx="0" presStyleCnt="4">
        <dgm:presLayoutVars>
          <dgm:bulletEnabled val="1"/>
        </dgm:presLayoutVars>
      </dgm:prSet>
      <dgm:spPr/>
    </dgm:pt>
    <dgm:pt modelId="{6CD3A8D3-0002-43A0-8AE5-5479D722D059}" type="pres">
      <dgm:prSet presAssocID="{48A26B58-5DBA-4803-9973-8B9906270FAD}" presName="rect2" presStyleLbl="fgImgPlace1" presStyleIdx="0" presStyleCnt="4"/>
      <dgm:spPr>
        <a:blipFill rotWithShape="1">
          <a:blip xmlns:r="http://schemas.openxmlformats.org/officeDocument/2006/relationships" r:embed="rId1">
            <a:extLst>
              <a:ext uri="{28A0092B-C50C-407E-A947-70E740481C1C}">
                <a14:useLocalDpi xmlns:a14="http://schemas.microsoft.com/office/drawing/2010/main" val="0"/>
              </a:ext>
            </a:extLst>
          </a:blip>
          <a:srcRect/>
          <a:stretch>
            <a:fillRect l="-3000" r="-3000"/>
          </a:stretch>
        </a:blipFill>
        <a:ln>
          <a:solidFill>
            <a:schemeClr val="tx1"/>
          </a:solidFill>
        </a:ln>
      </dgm:spPr>
    </dgm:pt>
    <dgm:pt modelId="{027BC7F0-3032-4C70-B618-2658242FF5FE}" type="pres">
      <dgm:prSet presAssocID="{424798E7-EE26-40AD-86F6-61C58ABC66E8}" presName="sibTrans" presStyleCnt="0"/>
      <dgm:spPr/>
    </dgm:pt>
    <dgm:pt modelId="{BC30E226-9792-4974-A66D-69E71DC0FB74}" type="pres">
      <dgm:prSet presAssocID="{94325BEF-DB97-459D-8680-1420F0301013}" presName="composite" presStyleCnt="0"/>
      <dgm:spPr/>
    </dgm:pt>
    <dgm:pt modelId="{2E6418EC-7354-45C0-A95E-50D467684C70}" type="pres">
      <dgm:prSet presAssocID="{94325BEF-DB97-459D-8680-1420F0301013}" presName="rect1" presStyleLbl="trAlignAcc1" presStyleIdx="1" presStyleCnt="4">
        <dgm:presLayoutVars>
          <dgm:bulletEnabled val="1"/>
        </dgm:presLayoutVars>
      </dgm:prSet>
      <dgm:spPr/>
    </dgm:pt>
    <dgm:pt modelId="{18A5B1AE-EF2A-4EB9-AE78-AB8F5B4FE0BD}" type="pres">
      <dgm:prSet presAssocID="{94325BEF-DB97-459D-8680-1420F0301013}" presName="rect2" presStyleLbl="fgImgPlace1" presStyleIdx="1" presStyleCnt="4"/>
      <dgm:spPr>
        <a:blipFill rotWithShape="1">
          <a:blip xmlns:r="http://schemas.openxmlformats.org/officeDocument/2006/relationships" r:embed="rId2">
            <a:extLst>
              <a:ext uri="{28A0092B-C50C-407E-A947-70E740481C1C}">
                <a14:useLocalDpi xmlns:a14="http://schemas.microsoft.com/office/drawing/2010/main" val="0"/>
              </a:ext>
            </a:extLst>
          </a:blip>
          <a:srcRect/>
          <a:stretch>
            <a:fillRect t="-21000" b="-21000"/>
          </a:stretch>
        </a:blipFill>
        <a:ln>
          <a:solidFill>
            <a:schemeClr val="tx1"/>
          </a:solidFill>
        </a:ln>
      </dgm:spPr>
    </dgm:pt>
    <dgm:pt modelId="{710688C3-DFC1-4168-8464-AA535D9F773E}" type="pres">
      <dgm:prSet presAssocID="{AF34861F-EA38-4DBD-9B3A-C42D3E674830}" presName="sibTrans" presStyleCnt="0"/>
      <dgm:spPr/>
    </dgm:pt>
    <dgm:pt modelId="{1C5E50EE-576A-42A6-84E7-1B6CA98E5DE5}" type="pres">
      <dgm:prSet presAssocID="{652A4BEE-8F58-4925-AB4E-9B77A77C3B91}" presName="composite" presStyleCnt="0"/>
      <dgm:spPr/>
    </dgm:pt>
    <dgm:pt modelId="{DFA38D9A-6085-4EA1-8CCA-248ED5EDEF11}" type="pres">
      <dgm:prSet presAssocID="{652A4BEE-8F58-4925-AB4E-9B77A77C3B91}" presName="rect1" presStyleLbl="trAlignAcc1" presStyleIdx="2" presStyleCnt="4">
        <dgm:presLayoutVars>
          <dgm:bulletEnabled val="1"/>
        </dgm:presLayoutVars>
      </dgm:prSet>
      <dgm:spPr/>
    </dgm:pt>
    <dgm:pt modelId="{EA3DE6A7-DBB5-4B16-AFA6-FB8750E926C2}" type="pres">
      <dgm:prSet presAssocID="{652A4BEE-8F58-4925-AB4E-9B77A77C3B91}" presName="rect2" presStyleLbl="fgImgPlace1" presStyleIdx="2" presStyleCnt="4"/>
      <dgm:spPr>
        <a:blipFill rotWithShape="1">
          <a:blip xmlns:r="http://schemas.openxmlformats.org/officeDocument/2006/relationships" r:embed="rId3"/>
          <a:srcRect/>
          <a:stretch>
            <a:fillRect t="-2000" b="-2000"/>
          </a:stretch>
        </a:blipFill>
        <a:ln>
          <a:solidFill>
            <a:schemeClr val="tx1"/>
          </a:solidFill>
        </a:ln>
      </dgm:spPr>
    </dgm:pt>
    <dgm:pt modelId="{B02307EE-DA25-4A0E-81B8-32971918FE94}" type="pres">
      <dgm:prSet presAssocID="{2EE67153-A784-47C3-97DE-74D1B64CDBA6}" presName="sibTrans" presStyleCnt="0"/>
      <dgm:spPr/>
    </dgm:pt>
    <dgm:pt modelId="{E1F6056E-BCD5-4714-A1E6-6B08E41F2589}" type="pres">
      <dgm:prSet presAssocID="{4F643C59-3BD3-47F1-AA9E-95504F8008EA}" presName="composite" presStyleCnt="0"/>
      <dgm:spPr/>
    </dgm:pt>
    <dgm:pt modelId="{B02EE179-B103-404E-B212-25BDF5694B28}" type="pres">
      <dgm:prSet presAssocID="{4F643C59-3BD3-47F1-AA9E-95504F8008EA}" presName="rect1" presStyleLbl="trAlignAcc1" presStyleIdx="3" presStyleCnt="4" custLinFactNeighborY="623">
        <dgm:presLayoutVars>
          <dgm:bulletEnabled val="1"/>
        </dgm:presLayoutVars>
      </dgm:prSet>
      <dgm:spPr/>
    </dgm:pt>
    <dgm:pt modelId="{EE1D477D-FC6D-417C-9025-8293DB6AB9F8}" type="pres">
      <dgm:prSet presAssocID="{4F643C59-3BD3-47F1-AA9E-95504F8008EA}" presName="rect2" presStyleLbl="fgImgPlace1" presStyleIdx="3" presStyleCnt="4"/>
      <dgm:spPr>
        <a:blipFill rotWithShape="1">
          <a:blip xmlns:r="http://schemas.openxmlformats.org/officeDocument/2006/relationships" r:embed="rId4">
            <a:extLst>
              <a:ext uri="{28A0092B-C50C-407E-A947-70E740481C1C}">
                <a14:useLocalDpi xmlns:a14="http://schemas.microsoft.com/office/drawing/2010/main" val="0"/>
              </a:ext>
            </a:extLst>
          </a:blip>
          <a:srcRect/>
          <a:stretch>
            <a:fillRect/>
          </a:stretch>
        </a:blipFill>
        <a:ln>
          <a:solidFill>
            <a:schemeClr val="tx1"/>
          </a:solidFill>
        </a:ln>
      </dgm:spPr>
    </dgm:pt>
  </dgm:ptLst>
  <dgm:cxnLst>
    <dgm:cxn modelId="{FEF67702-39B5-4F52-A84B-792344B50076}" type="presOf" srcId="{D251C5F7-75A1-4DB8-9443-79EDD502A8CE}" destId="{D9EB4D64-0CE9-4C69-9842-B757CBC55FC2}" srcOrd="0" destOrd="0" presId="urn:microsoft.com/office/officeart/2008/layout/PictureStrips"/>
    <dgm:cxn modelId="{F28C030C-39BE-4A7B-AED3-BE92D808C6D2}" srcId="{D251C5F7-75A1-4DB8-9443-79EDD502A8CE}" destId="{48A26B58-5DBA-4803-9973-8B9906270FAD}" srcOrd="0" destOrd="0" parTransId="{73F42F76-CEA1-4E43-AE7D-4A39CFA0D06C}" sibTransId="{424798E7-EE26-40AD-86F6-61C58ABC66E8}"/>
    <dgm:cxn modelId="{62DD362F-A6FA-4C9F-BE35-10C09A660D2B}" type="presOf" srcId="{4F643C59-3BD3-47F1-AA9E-95504F8008EA}" destId="{B02EE179-B103-404E-B212-25BDF5694B28}" srcOrd="0" destOrd="0" presId="urn:microsoft.com/office/officeart/2008/layout/PictureStrips"/>
    <dgm:cxn modelId="{735BC371-E91E-4F65-A873-FA0618669D91}" type="presOf" srcId="{94325BEF-DB97-459D-8680-1420F0301013}" destId="{2E6418EC-7354-45C0-A95E-50D467684C70}" srcOrd="0" destOrd="0" presId="urn:microsoft.com/office/officeart/2008/layout/PictureStrips"/>
    <dgm:cxn modelId="{8C48CD58-3B15-4537-9607-BCEFC8071848}" srcId="{D251C5F7-75A1-4DB8-9443-79EDD502A8CE}" destId="{4F643C59-3BD3-47F1-AA9E-95504F8008EA}" srcOrd="3" destOrd="0" parTransId="{95271417-478A-4FA0-A910-601AC9C2E3A6}" sibTransId="{CED39854-01B3-4AD9-9663-C62B4027627F}"/>
    <dgm:cxn modelId="{56777AA9-38F2-44DB-892B-A99173CD3A1A}" type="presOf" srcId="{48A26B58-5DBA-4803-9973-8B9906270FAD}" destId="{644B2D70-D9AB-437E-AD81-2D48341DB25A}" srcOrd="0" destOrd="0" presId="urn:microsoft.com/office/officeart/2008/layout/PictureStrips"/>
    <dgm:cxn modelId="{3C481AE4-478F-43C5-AAAC-13BAB89C6943}" type="presOf" srcId="{652A4BEE-8F58-4925-AB4E-9B77A77C3B91}" destId="{DFA38D9A-6085-4EA1-8CCA-248ED5EDEF11}" srcOrd="0" destOrd="0" presId="urn:microsoft.com/office/officeart/2008/layout/PictureStrips"/>
    <dgm:cxn modelId="{5D2DA1E6-980E-4793-BDEE-6F79B7468689}" srcId="{D251C5F7-75A1-4DB8-9443-79EDD502A8CE}" destId="{94325BEF-DB97-459D-8680-1420F0301013}" srcOrd="1" destOrd="0" parTransId="{8B912E0F-B27A-4F54-8D08-33D9381CC3E6}" sibTransId="{AF34861F-EA38-4DBD-9B3A-C42D3E674830}"/>
    <dgm:cxn modelId="{CFAC85FA-AF1B-40F5-BD66-AE3A0239688B}" srcId="{D251C5F7-75A1-4DB8-9443-79EDD502A8CE}" destId="{652A4BEE-8F58-4925-AB4E-9B77A77C3B91}" srcOrd="2" destOrd="0" parTransId="{566E3003-4B3F-4AD3-A943-1777447EBD38}" sibTransId="{2EE67153-A784-47C3-97DE-74D1B64CDBA6}"/>
    <dgm:cxn modelId="{33FA7DE1-333D-42A8-BA5F-53233A14CBA7}" type="presParOf" srcId="{D9EB4D64-0CE9-4C69-9842-B757CBC55FC2}" destId="{CADF9786-2A00-4A81-A181-A7D96464F86D}" srcOrd="0" destOrd="0" presId="urn:microsoft.com/office/officeart/2008/layout/PictureStrips"/>
    <dgm:cxn modelId="{32DCE014-AC81-4BCE-94D7-CAF2FF06D73A}" type="presParOf" srcId="{CADF9786-2A00-4A81-A181-A7D96464F86D}" destId="{644B2D70-D9AB-437E-AD81-2D48341DB25A}" srcOrd="0" destOrd="0" presId="urn:microsoft.com/office/officeart/2008/layout/PictureStrips"/>
    <dgm:cxn modelId="{2700EC37-C921-414C-86AF-0542CB4B9B4C}" type="presParOf" srcId="{CADF9786-2A00-4A81-A181-A7D96464F86D}" destId="{6CD3A8D3-0002-43A0-8AE5-5479D722D059}" srcOrd="1" destOrd="0" presId="urn:microsoft.com/office/officeart/2008/layout/PictureStrips"/>
    <dgm:cxn modelId="{34BEB0DF-D1AA-4325-8CF5-7724598E3717}" type="presParOf" srcId="{D9EB4D64-0CE9-4C69-9842-B757CBC55FC2}" destId="{027BC7F0-3032-4C70-B618-2658242FF5FE}" srcOrd="1" destOrd="0" presId="urn:microsoft.com/office/officeart/2008/layout/PictureStrips"/>
    <dgm:cxn modelId="{088CAB75-BFEC-49D8-A46F-F49F7BA20D1B}" type="presParOf" srcId="{D9EB4D64-0CE9-4C69-9842-B757CBC55FC2}" destId="{BC30E226-9792-4974-A66D-69E71DC0FB74}" srcOrd="2" destOrd="0" presId="urn:microsoft.com/office/officeart/2008/layout/PictureStrips"/>
    <dgm:cxn modelId="{B42B49E4-675D-4600-BCE1-F93F20F7692D}" type="presParOf" srcId="{BC30E226-9792-4974-A66D-69E71DC0FB74}" destId="{2E6418EC-7354-45C0-A95E-50D467684C70}" srcOrd="0" destOrd="0" presId="urn:microsoft.com/office/officeart/2008/layout/PictureStrips"/>
    <dgm:cxn modelId="{C39AE7CC-3817-483B-89F2-832A0F8ED589}" type="presParOf" srcId="{BC30E226-9792-4974-A66D-69E71DC0FB74}" destId="{18A5B1AE-EF2A-4EB9-AE78-AB8F5B4FE0BD}" srcOrd="1" destOrd="0" presId="urn:microsoft.com/office/officeart/2008/layout/PictureStrips"/>
    <dgm:cxn modelId="{9A23247C-97E8-4B28-8498-1B6834A1CA53}" type="presParOf" srcId="{D9EB4D64-0CE9-4C69-9842-B757CBC55FC2}" destId="{710688C3-DFC1-4168-8464-AA535D9F773E}" srcOrd="3" destOrd="0" presId="urn:microsoft.com/office/officeart/2008/layout/PictureStrips"/>
    <dgm:cxn modelId="{CBF81FC2-8E8A-4EE0-B97E-7F6FD0604C29}" type="presParOf" srcId="{D9EB4D64-0CE9-4C69-9842-B757CBC55FC2}" destId="{1C5E50EE-576A-42A6-84E7-1B6CA98E5DE5}" srcOrd="4" destOrd="0" presId="urn:microsoft.com/office/officeart/2008/layout/PictureStrips"/>
    <dgm:cxn modelId="{216339CD-97F7-4A7A-92E3-C363868906A9}" type="presParOf" srcId="{1C5E50EE-576A-42A6-84E7-1B6CA98E5DE5}" destId="{DFA38D9A-6085-4EA1-8CCA-248ED5EDEF11}" srcOrd="0" destOrd="0" presId="urn:microsoft.com/office/officeart/2008/layout/PictureStrips"/>
    <dgm:cxn modelId="{CF9FF12A-6CB4-4D3E-9EE0-46008F5CF45E}" type="presParOf" srcId="{1C5E50EE-576A-42A6-84E7-1B6CA98E5DE5}" destId="{EA3DE6A7-DBB5-4B16-AFA6-FB8750E926C2}" srcOrd="1" destOrd="0" presId="urn:microsoft.com/office/officeart/2008/layout/PictureStrips"/>
    <dgm:cxn modelId="{D36257B5-63F8-4171-BB55-60769C7D38A4}" type="presParOf" srcId="{D9EB4D64-0CE9-4C69-9842-B757CBC55FC2}" destId="{B02307EE-DA25-4A0E-81B8-32971918FE94}" srcOrd="5" destOrd="0" presId="urn:microsoft.com/office/officeart/2008/layout/PictureStrips"/>
    <dgm:cxn modelId="{7C462354-F839-4A1B-AAF6-E8BF9391A5B3}" type="presParOf" srcId="{D9EB4D64-0CE9-4C69-9842-B757CBC55FC2}" destId="{E1F6056E-BCD5-4714-A1E6-6B08E41F2589}" srcOrd="6" destOrd="0" presId="urn:microsoft.com/office/officeart/2008/layout/PictureStrips"/>
    <dgm:cxn modelId="{F10C25EC-A386-4A7D-ACA8-CA61869277DB}" type="presParOf" srcId="{E1F6056E-BCD5-4714-A1E6-6B08E41F2589}" destId="{B02EE179-B103-404E-B212-25BDF5694B28}" srcOrd="0" destOrd="0" presId="urn:microsoft.com/office/officeart/2008/layout/PictureStrips"/>
    <dgm:cxn modelId="{9CB7D478-F1E1-420D-89F6-11BE6202CCAB}" type="presParOf" srcId="{E1F6056E-BCD5-4714-A1E6-6B08E41F2589}" destId="{EE1D477D-FC6D-417C-9025-8293DB6AB9F8}"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940CE1-469F-41FF-952B-FFCE2FCAF7D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87EBA014-D8DD-4AF1-B4D8-797B89D38625}">
      <dgm:prSet phldrT="[テキスト]"/>
      <dgm:spPr/>
      <dgm:t>
        <a:bodyPr/>
        <a:lstStyle/>
        <a:p>
          <a:r>
            <a:rPr kumimoji="1" lang="ja-JP" altLang="en-US" dirty="0">
              <a:latin typeface="+mn-ea"/>
              <a:ea typeface="+mn-ea"/>
            </a:rPr>
            <a:t>主な争点</a:t>
          </a:r>
        </a:p>
      </dgm:t>
    </dgm:pt>
    <dgm:pt modelId="{8EA00A14-0EED-44FC-9825-16C18523CF98}" type="parTrans" cxnId="{B65F3675-3EEF-4E88-AC62-C18DC75A8AF0}">
      <dgm:prSet/>
      <dgm:spPr/>
      <dgm:t>
        <a:bodyPr/>
        <a:lstStyle/>
        <a:p>
          <a:endParaRPr kumimoji="1" lang="ja-JP" altLang="en-US">
            <a:latin typeface="+mn-ea"/>
            <a:ea typeface="+mn-ea"/>
          </a:endParaRPr>
        </a:p>
      </dgm:t>
    </dgm:pt>
    <dgm:pt modelId="{90669F08-E5F6-4155-B2FF-7B9E2D6DE1FE}" type="sibTrans" cxnId="{B65F3675-3EEF-4E88-AC62-C18DC75A8AF0}">
      <dgm:prSet/>
      <dgm:spPr/>
      <dgm:t>
        <a:bodyPr/>
        <a:lstStyle/>
        <a:p>
          <a:endParaRPr kumimoji="1" lang="ja-JP" altLang="en-US">
            <a:latin typeface="+mn-ea"/>
            <a:ea typeface="+mn-ea"/>
          </a:endParaRPr>
        </a:p>
      </dgm:t>
    </dgm:pt>
    <dgm:pt modelId="{EE60BDB4-920F-4A29-87D2-F1C81FD45409}">
      <dgm:prSet phldrT="[テキスト]"/>
      <dgm:spPr/>
      <dgm:t>
        <a:bodyPr/>
        <a:lstStyle/>
        <a:p>
          <a:r>
            <a:rPr kumimoji="1" lang="ja-JP" altLang="en-US" dirty="0">
              <a:latin typeface="+mn-ea"/>
              <a:ea typeface="+mn-ea"/>
            </a:rPr>
            <a:t>大学が電子教科書の配布に使用しようとしていた</a:t>
          </a:r>
          <a:r>
            <a:rPr kumimoji="1" lang="en-US" altLang="ja-JP" dirty="0">
              <a:latin typeface="+mn-ea"/>
              <a:ea typeface="+mn-ea"/>
            </a:rPr>
            <a:t>Kindle DX</a:t>
          </a:r>
          <a:r>
            <a:rPr kumimoji="1" lang="ja-JP" altLang="en-US" dirty="0">
              <a:latin typeface="+mn-ea"/>
              <a:ea typeface="+mn-ea"/>
            </a:rPr>
            <a:t>電子書籍リーダーが視覚障害学生には使えない</a:t>
          </a:r>
        </a:p>
      </dgm:t>
    </dgm:pt>
    <dgm:pt modelId="{9E92A136-0AF7-4B9B-8370-79DABA3E4804}" type="parTrans" cxnId="{A1DDB325-9E38-4ADB-84E9-0D7F8D5F9331}">
      <dgm:prSet/>
      <dgm:spPr/>
      <dgm:t>
        <a:bodyPr/>
        <a:lstStyle/>
        <a:p>
          <a:endParaRPr kumimoji="1" lang="ja-JP" altLang="en-US">
            <a:latin typeface="+mn-ea"/>
            <a:ea typeface="+mn-ea"/>
          </a:endParaRPr>
        </a:p>
      </dgm:t>
    </dgm:pt>
    <dgm:pt modelId="{B915B129-96E6-47E0-84C0-2E7B525CF767}" type="sibTrans" cxnId="{A1DDB325-9E38-4ADB-84E9-0D7F8D5F9331}">
      <dgm:prSet/>
      <dgm:spPr/>
      <dgm:t>
        <a:bodyPr/>
        <a:lstStyle/>
        <a:p>
          <a:endParaRPr kumimoji="1" lang="ja-JP" altLang="en-US">
            <a:latin typeface="+mn-ea"/>
            <a:ea typeface="+mn-ea"/>
          </a:endParaRPr>
        </a:p>
      </dgm:t>
    </dgm:pt>
    <dgm:pt modelId="{887EEFE8-60F4-40A5-A566-184531CED53D}">
      <dgm:prSet phldrT="[テキスト]"/>
      <dgm:spPr/>
      <dgm:t>
        <a:bodyPr/>
        <a:lstStyle/>
        <a:p>
          <a:r>
            <a:rPr kumimoji="1" lang="ja-JP" altLang="en-US" dirty="0">
              <a:latin typeface="+mn-ea"/>
              <a:ea typeface="+mn-ea"/>
            </a:rPr>
            <a:t>原告は、このデバイスのテキスト読み上げ機能がメニューシステムや</a:t>
          </a:r>
          <a:r>
            <a:rPr kumimoji="1" lang="en-US" altLang="ja-JP" dirty="0">
              <a:latin typeface="+mn-ea"/>
              <a:ea typeface="+mn-ea"/>
            </a:rPr>
            <a:t>Kindle</a:t>
          </a:r>
          <a:r>
            <a:rPr kumimoji="1" lang="ja-JP" altLang="en-US" dirty="0">
              <a:latin typeface="+mn-ea"/>
              <a:ea typeface="+mn-ea"/>
            </a:rPr>
            <a:t>ストア、その他の重要な機能に対応しておらず、視覚障害学生が単独でデバイスを操作したり、テキスト読み上げ機能を有効にすることができないと主張</a:t>
          </a:r>
        </a:p>
      </dgm:t>
    </dgm:pt>
    <dgm:pt modelId="{1796F283-F624-4588-B45F-0303191C50F4}" type="parTrans" cxnId="{972FD19A-7E79-4F03-89C8-54F3CAE91620}">
      <dgm:prSet/>
      <dgm:spPr/>
      <dgm:t>
        <a:bodyPr/>
        <a:lstStyle/>
        <a:p>
          <a:endParaRPr kumimoji="1" lang="ja-JP" altLang="en-US">
            <a:latin typeface="+mn-ea"/>
            <a:ea typeface="+mn-ea"/>
          </a:endParaRPr>
        </a:p>
      </dgm:t>
    </dgm:pt>
    <dgm:pt modelId="{C3A64655-D96F-4838-B681-A7B1E5014106}" type="sibTrans" cxnId="{972FD19A-7E79-4F03-89C8-54F3CAE91620}">
      <dgm:prSet/>
      <dgm:spPr/>
      <dgm:t>
        <a:bodyPr/>
        <a:lstStyle/>
        <a:p>
          <a:endParaRPr kumimoji="1" lang="ja-JP" altLang="en-US">
            <a:latin typeface="+mn-ea"/>
            <a:ea typeface="+mn-ea"/>
          </a:endParaRPr>
        </a:p>
      </dgm:t>
    </dgm:pt>
    <dgm:pt modelId="{3D0DE0B4-2162-41F7-B1B5-8BC16954CD32}">
      <dgm:prSet phldrT="[テキスト]"/>
      <dgm:spPr/>
      <dgm:t>
        <a:bodyPr/>
        <a:lstStyle/>
        <a:p>
          <a:r>
            <a:rPr kumimoji="1" lang="ja-JP" altLang="en-US" dirty="0">
              <a:latin typeface="+mn-ea"/>
              <a:ea typeface="+mn-ea"/>
            </a:rPr>
            <a:t>訴訟の根拠とした法律</a:t>
          </a:r>
        </a:p>
      </dgm:t>
    </dgm:pt>
    <dgm:pt modelId="{63D28B07-84F6-4225-BB24-9DD92C35ECCC}" type="parTrans" cxnId="{EE2D3261-C45B-48C0-AAF5-880058C9E1B9}">
      <dgm:prSet/>
      <dgm:spPr/>
      <dgm:t>
        <a:bodyPr/>
        <a:lstStyle/>
        <a:p>
          <a:endParaRPr kumimoji="1" lang="ja-JP" altLang="en-US">
            <a:latin typeface="+mn-ea"/>
            <a:ea typeface="+mn-ea"/>
          </a:endParaRPr>
        </a:p>
      </dgm:t>
    </dgm:pt>
    <dgm:pt modelId="{6954C0DC-CF99-4052-B3E7-3CF7B9416D64}" type="sibTrans" cxnId="{EE2D3261-C45B-48C0-AAF5-880058C9E1B9}">
      <dgm:prSet/>
      <dgm:spPr/>
      <dgm:t>
        <a:bodyPr/>
        <a:lstStyle/>
        <a:p>
          <a:endParaRPr kumimoji="1" lang="ja-JP" altLang="en-US">
            <a:latin typeface="+mn-ea"/>
            <a:ea typeface="+mn-ea"/>
          </a:endParaRPr>
        </a:p>
      </dgm:t>
    </dgm:pt>
    <dgm:pt modelId="{1C64D4D1-F52C-4AA8-A0AE-4E1AF729DEC8}">
      <dgm:prSet phldrT="[テキスト]"/>
      <dgm:spPr/>
      <dgm:t>
        <a:bodyPr/>
        <a:lstStyle/>
        <a:p>
          <a:r>
            <a:rPr kumimoji="1" lang="ja-JP" altLang="en-US" dirty="0">
              <a:latin typeface="+mn-ea"/>
              <a:ea typeface="+mn-ea"/>
            </a:rPr>
            <a:t>リハビリテーション法</a:t>
          </a:r>
          <a:r>
            <a:rPr kumimoji="1" lang="en-US" altLang="ja-JP" dirty="0">
              <a:latin typeface="+mn-ea"/>
              <a:ea typeface="+mn-ea"/>
            </a:rPr>
            <a:t>504</a:t>
          </a:r>
          <a:r>
            <a:rPr kumimoji="1" lang="ja-JP" altLang="en-US" dirty="0">
              <a:latin typeface="+mn-ea"/>
              <a:ea typeface="+mn-ea"/>
            </a:rPr>
            <a:t>条（</a:t>
          </a:r>
          <a:r>
            <a:rPr kumimoji="1" lang="en-US" altLang="ja-JP" dirty="0">
              <a:latin typeface="+mn-ea"/>
              <a:ea typeface="+mn-ea"/>
            </a:rPr>
            <a:t>Section 504 of the Rehabilitation Act of 1973</a:t>
          </a:r>
          <a:r>
            <a:rPr kumimoji="1" lang="ja-JP" altLang="en-US" dirty="0">
              <a:latin typeface="+mn-ea"/>
              <a:ea typeface="+mn-ea"/>
            </a:rPr>
            <a:t>）</a:t>
          </a:r>
        </a:p>
      </dgm:t>
    </dgm:pt>
    <dgm:pt modelId="{CDB67573-AF71-454D-B8B6-DBE9D79585AC}" type="parTrans" cxnId="{AD8315F7-8595-4B8A-8C4C-4FC6AF812652}">
      <dgm:prSet/>
      <dgm:spPr/>
      <dgm:t>
        <a:bodyPr/>
        <a:lstStyle/>
        <a:p>
          <a:endParaRPr kumimoji="1" lang="ja-JP" altLang="en-US">
            <a:latin typeface="+mn-ea"/>
            <a:ea typeface="+mn-ea"/>
          </a:endParaRPr>
        </a:p>
      </dgm:t>
    </dgm:pt>
    <dgm:pt modelId="{4F6A5CAB-C958-4384-9296-A86CE511A506}" type="sibTrans" cxnId="{AD8315F7-8595-4B8A-8C4C-4FC6AF812652}">
      <dgm:prSet/>
      <dgm:spPr/>
      <dgm:t>
        <a:bodyPr/>
        <a:lstStyle/>
        <a:p>
          <a:endParaRPr kumimoji="1" lang="ja-JP" altLang="en-US">
            <a:latin typeface="+mn-ea"/>
            <a:ea typeface="+mn-ea"/>
          </a:endParaRPr>
        </a:p>
      </dgm:t>
    </dgm:pt>
    <dgm:pt modelId="{0B4CF7D4-F626-4E16-A927-0DBF450E1BAD}">
      <dgm:prSet phldrT="[テキスト]"/>
      <dgm:spPr/>
      <dgm:t>
        <a:bodyPr/>
        <a:lstStyle/>
        <a:p>
          <a:r>
            <a:rPr kumimoji="1" lang="ja-JP" altLang="en-US" dirty="0">
              <a:latin typeface="+mn-ea"/>
              <a:ea typeface="+mn-ea"/>
            </a:rPr>
            <a:t>障害を持つアメリカ人法（</a:t>
          </a:r>
          <a:r>
            <a:rPr kumimoji="1" lang="en-US" altLang="ja-JP" dirty="0">
              <a:latin typeface="+mn-ea"/>
              <a:ea typeface="+mn-ea"/>
            </a:rPr>
            <a:t>ADA</a:t>
          </a:r>
          <a:r>
            <a:rPr kumimoji="1" lang="ja-JP" altLang="en-US" dirty="0">
              <a:latin typeface="+mn-ea"/>
              <a:ea typeface="+mn-ea"/>
            </a:rPr>
            <a:t>）のタイトル</a:t>
          </a:r>
          <a:r>
            <a:rPr kumimoji="1" lang="en-US" altLang="ja-JP" dirty="0">
              <a:latin typeface="+mn-ea"/>
              <a:ea typeface="+mn-ea"/>
            </a:rPr>
            <a:t>II</a:t>
          </a:r>
          <a:r>
            <a:rPr kumimoji="1" lang="ja-JP" altLang="en-US" dirty="0">
              <a:latin typeface="+mn-ea"/>
              <a:ea typeface="+mn-ea"/>
            </a:rPr>
            <a:t>（</a:t>
          </a:r>
          <a:r>
            <a:rPr kumimoji="1" lang="en-US" altLang="ja-JP" dirty="0">
              <a:latin typeface="+mn-ea"/>
              <a:ea typeface="+mn-ea"/>
            </a:rPr>
            <a:t>Title II of the Americans with Disabilities Act</a:t>
          </a:r>
          <a:r>
            <a:rPr kumimoji="1" lang="ja-JP" altLang="en-US" dirty="0">
              <a:latin typeface="+mn-ea"/>
              <a:ea typeface="+mn-ea"/>
            </a:rPr>
            <a:t>）（</a:t>
          </a:r>
          <a:r>
            <a:rPr kumimoji="1" lang="en-US" altLang="ja-JP" dirty="0">
              <a:latin typeface="+mn-ea"/>
              <a:ea typeface="+mn-ea"/>
            </a:rPr>
            <a:t>1990</a:t>
          </a:r>
          <a:r>
            <a:rPr kumimoji="1" lang="ja-JP" altLang="en-US" dirty="0">
              <a:latin typeface="+mn-ea"/>
              <a:ea typeface="+mn-ea"/>
            </a:rPr>
            <a:t>）</a:t>
          </a:r>
        </a:p>
      </dgm:t>
    </dgm:pt>
    <dgm:pt modelId="{E78A5E03-1E15-4A29-9075-51B5376A2741}" type="parTrans" cxnId="{E5009F80-BA7D-4DE3-AE74-2C7F05FEAEAC}">
      <dgm:prSet/>
      <dgm:spPr/>
      <dgm:t>
        <a:bodyPr/>
        <a:lstStyle/>
        <a:p>
          <a:endParaRPr kumimoji="1" lang="ja-JP" altLang="en-US">
            <a:latin typeface="+mn-ea"/>
            <a:ea typeface="+mn-ea"/>
          </a:endParaRPr>
        </a:p>
      </dgm:t>
    </dgm:pt>
    <dgm:pt modelId="{FC627766-E920-4BFE-A466-978D417D56F0}" type="sibTrans" cxnId="{E5009F80-BA7D-4DE3-AE74-2C7F05FEAEAC}">
      <dgm:prSet/>
      <dgm:spPr/>
      <dgm:t>
        <a:bodyPr/>
        <a:lstStyle/>
        <a:p>
          <a:endParaRPr kumimoji="1" lang="ja-JP" altLang="en-US">
            <a:latin typeface="+mn-ea"/>
            <a:ea typeface="+mn-ea"/>
          </a:endParaRPr>
        </a:p>
      </dgm:t>
    </dgm:pt>
    <dgm:pt modelId="{814C98CE-261C-49A8-8AA8-AB52EAA70D8C}" type="pres">
      <dgm:prSet presAssocID="{AE940CE1-469F-41FF-952B-FFCE2FCAF7D3}" presName="linear" presStyleCnt="0">
        <dgm:presLayoutVars>
          <dgm:animLvl val="lvl"/>
          <dgm:resizeHandles val="exact"/>
        </dgm:presLayoutVars>
      </dgm:prSet>
      <dgm:spPr/>
    </dgm:pt>
    <dgm:pt modelId="{37C507AF-E144-49CF-9ECE-14121B67B9DB}" type="pres">
      <dgm:prSet presAssocID="{87EBA014-D8DD-4AF1-B4D8-797B89D38625}" presName="parentText" presStyleLbl="node1" presStyleIdx="0" presStyleCnt="2">
        <dgm:presLayoutVars>
          <dgm:chMax val="0"/>
          <dgm:bulletEnabled val="1"/>
        </dgm:presLayoutVars>
      </dgm:prSet>
      <dgm:spPr/>
    </dgm:pt>
    <dgm:pt modelId="{5FFDD9CE-B131-4651-9DA6-43C61CF81D41}" type="pres">
      <dgm:prSet presAssocID="{87EBA014-D8DD-4AF1-B4D8-797B89D38625}" presName="childText" presStyleLbl="revTx" presStyleIdx="0" presStyleCnt="2">
        <dgm:presLayoutVars>
          <dgm:bulletEnabled val="1"/>
        </dgm:presLayoutVars>
      </dgm:prSet>
      <dgm:spPr/>
    </dgm:pt>
    <dgm:pt modelId="{1D69D096-C9F1-476F-8942-571E8B881443}" type="pres">
      <dgm:prSet presAssocID="{3D0DE0B4-2162-41F7-B1B5-8BC16954CD32}" presName="parentText" presStyleLbl="node1" presStyleIdx="1" presStyleCnt="2">
        <dgm:presLayoutVars>
          <dgm:chMax val="0"/>
          <dgm:bulletEnabled val="1"/>
        </dgm:presLayoutVars>
      </dgm:prSet>
      <dgm:spPr/>
    </dgm:pt>
    <dgm:pt modelId="{D7FC4845-8B3E-4ED9-B074-0B4B43417923}" type="pres">
      <dgm:prSet presAssocID="{3D0DE0B4-2162-41F7-B1B5-8BC16954CD32}" presName="childText" presStyleLbl="revTx" presStyleIdx="1" presStyleCnt="2">
        <dgm:presLayoutVars>
          <dgm:bulletEnabled val="1"/>
        </dgm:presLayoutVars>
      </dgm:prSet>
      <dgm:spPr/>
    </dgm:pt>
  </dgm:ptLst>
  <dgm:cxnLst>
    <dgm:cxn modelId="{22251622-78AA-474E-A066-B0F54258881D}" type="presOf" srcId="{887EEFE8-60F4-40A5-A566-184531CED53D}" destId="{5FFDD9CE-B131-4651-9DA6-43C61CF81D41}" srcOrd="0" destOrd="1" presId="urn:microsoft.com/office/officeart/2005/8/layout/vList2"/>
    <dgm:cxn modelId="{A1DDB325-9E38-4ADB-84E9-0D7F8D5F9331}" srcId="{87EBA014-D8DD-4AF1-B4D8-797B89D38625}" destId="{EE60BDB4-920F-4A29-87D2-F1C81FD45409}" srcOrd="0" destOrd="0" parTransId="{9E92A136-0AF7-4B9B-8370-79DABA3E4804}" sibTransId="{B915B129-96E6-47E0-84C0-2E7B525CF767}"/>
    <dgm:cxn modelId="{EE2D3261-C45B-48C0-AAF5-880058C9E1B9}" srcId="{AE940CE1-469F-41FF-952B-FFCE2FCAF7D3}" destId="{3D0DE0B4-2162-41F7-B1B5-8BC16954CD32}" srcOrd="1" destOrd="0" parTransId="{63D28B07-84F6-4225-BB24-9DD92C35ECCC}" sibTransId="{6954C0DC-CF99-4052-B3E7-3CF7B9416D64}"/>
    <dgm:cxn modelId="{B65F3675-3EEF-4E88-AC62-C18DC75A8AF0}" srcId="{AE940CE1-469F-41FF-952B-FFCE2FCAF7D3}" destId="{87EBA014-D8DD-4AF1-B4D8-797B89D38625}" srcOrd="0" destOrd="0" parTransId="{8EA00A14-0EED-44FC-9825-16C18523CF98}" sibTransId="{90669F08-E5F6-4155-B2FF-7B9E2D6DE1FE}"/>
    <dgm:cxn modelId="{2C610177-9AD9-4BA6-9C35-0A922D0CC6B8}" type="presOf" srcId="{3D0DE0B4-2162-41F7-B1B5-8BC16954CD32}" destId="{1D69D096-C9F1-476F-8942-571E8B881443}" srcOrd="0" destOrd="0" presId="urn:microsoft.com/office/officeart/2005/8/layout/vList2"/>
    <dgm:cxn modelId="{46FFFE7F-823C-4AF1-9578-8D5FC48075BD}" type="presOf" srcId="{0B4CF7D4-F626-4E16-A927-0DBF450E1BAD}" destId="{D7FC4845-8B3E-4ED9-B074-0B4B43417923}" srcOrd="0" destOrd="1" presId="urn:microsoft.com/office/officeart/2005/8/layout/vList2"/>
    <dgm:cxn modelId="{8A676180-5EB6-4792-B472-222198CACC6C}" type="presOf" srcId="{1C64D4D1-F52C-4AA8-A0AE-4E1AF729DEC8}" destId="{D7FC4845-8B3E-4ED9-B074-0B4B43417923}" srcOrd="0" destOrd="0" presId="urn:microsoft.com/office/officeart/2005/8/layout/vList2"/>
    <dgm:cxn modelId="{E5009F80-BA7D-4DE3-AE74-2C7F05FEAEAC}" srcId="{3D0DE0B4-2162-41F7-B1B5-8BC16954CD32}" destId="{0B4CF7D4-F626-4E16-A927-0DBF450E1BAD}" srcOrd="1" destOrd="0" parTransId="{E78A5E03-1E15-4A29-9075-51B5376A2741}" sibTransId="{FC627766-E920-4BFE-A466-978D417D56F0}"/>
    <dgm:cxn modelId="{972FD19A-7E79-4F03-89C8-54F3CAE91620}" srcId="{87EBA014-D8DD-4AF1-B4D8-797B89D38625}" destId="{887EEFE8-60F4-40A5-A566-184531CED53D}" srcOrd="1" destOrd="0" parTransId="{1796F283-F624-4588-B45F-0303191C50F4}" sibTransId="{C3A64655-D96F-4838-B681-A7B1E5014106}"/>
    <dgm:cxn modelId="{C9EAC3A2-AB3F-4B21-BF99-6D6384A92266}" type="presOf" srcId="{AE940CE1-469F-41FF-952B-FFCE2FCAF7D3}" destId="{814C98CE-261C-49A8-8AA8-AB52EAA70D8C}" srcOrd="0" destOrd="0" presId="urn:microsoft.com/office/officeart/2005/8/layout/vList2"/>
    <dgm:cxn modelId="{44F0B1E0-A898-4CBB-BED9-AD42875249AC}" type="presOf" srcId="{EE60BDB4-920F-4A29-87D2-F1C81FD45409}" destId="{5FFDD9CE-B131-4651-9DA6-43C61CF81D41}" srcOrd="0" destOrd="0" presId="urn:microsoft.com/office/officeart/2005/8/layout/vList2"/>
    <dgm:cxn modelId="{AD8315F7-8595-4B8A-8C4C-4FC6AF812652}" srcId="{3D0DE0B4-2162-41F7-B1B5-8BC16954CD32}" destId="{1C64D4D1-F52C-4AA8-A0AE-4E1AF729DEC8}" srcOrd="0" destOrd="0" parTransId="{CDB67573-AF71-454D-B8B6-DBE9D79585AC}" sibTransId="{4F6A5CAB-C958-4384-9296-A86CE511A506}"/>
    <dgm:cxn modelId="{E907D1F9-A484-4672-B359-1DB1CB8CA0FD}" type="presOf" srcId="{87EBA014-D8DD-4AF1-B4D8-797B89D38625}" destId="{37C507AF-E144-49CF-9ECE-14121B67B9DB}" srcOrd="0" destOrd="0" presId="urn:microsoft.com/office/officeart/2005/8/layout/vList2"/>
    <dgm:cxn modelId="{E7A085C7-C03D-433F-B5DA-68DC55F1BFBD}" type="presParOf" srcId="{814C98CE-261C-49A8-8AA8-AB52EAA70D8C}" destId="{37C507AF-E144-49CF-9ECE-14121B67B9DB}" srcOrd="0" destOrd="0" presId="urn:microsoft.com/office/officeart/2005/8/layout/vList2"/>
    <dgm:cxn modelId="{35DD7977-2510-40BE-8B2B-82C360642E85}" type="presParOf" srcId="{814C98CE-261C-49A8-8AA8-AB52EAA70D8C}" destId="{5FFDD9CE-B131-4651-9DA6-43C61CF81D41}" srcOrd="1" destOrd="0" presId="urn:microsoft.com/office/officeart/2005/8/layout/vList2"/>
    <dgm:cxn modelId="{5662B1A4-762E-43C5-8955-64D1E927ACFA}" type="presParOf" srcId="{814C98CE-261C-49A8-8AA8-AB52EAA70D8C}" destId="{1D69D096-C9F1-476F-8942-571E8B881443}" srcOrd="2" destOrd="0" presId="urn:microsoft.com/office/officeart/2005/8/layout/vList2"/>
    <dgm:cxn modelId="{001A0543-153F-4727-BE0B-68CE5FA60118}" type="presParOf" srcId="{814C98CE-261C-49A8-8AA8-AB52EAA70D8C}" destId="{D7FC4845-8B3E-4ED9-B074-0B4B43417923}" srcOrd="3"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117321E-2CC3-44B7-A0F2-98C8DB060929}" type="doc">
      <dgm:prSet loTypeId="urn:microsoft.com/office/officeart/2005/8/layout/vProcess5" loCatId="process" qsTypeId="urn:microsoft.com/office/officeart/2005/8/quickstyle/simple1" qsCatId="simple" csTypeId="urn:microsoft.com/office/officeart/2005/8/colors/accent1_1" csCatId="accent1" phldr="1"/>
      <dgm:spPr/>
    </dgm:pt>
    <dgm:pt modelId="{9DE06712-D9C4-4121-A884-D0DB6F6F7CFA}">
      <dgm:prSet phldrT="[テキスト]"/>
      <dgm:spPr/>
      <dgm:t>
        <a:bodyPr/>
        <a:lstStyle/>
        <a:p>
          <a:r>
            <a:rPr kumimoji="1" lang="ja-JP" altLang="en-US" dirty="0">
              <a:latin typeface="+mj-ea"/>
              <a:ea typeface="+mj-ea"/>
            </a:rPr>
            <a:t>連邦資金を受け取るあらゆるプログラムや活動において、障害者に対する差別を禁止</a:t>
          </a:r>
          <a:endParaRPr kumimoji="1" lang="ja-JP" altLang="en-US" dirty="0"/>
        </a:p>
      </dgm:t>
    </dgm:pt>
    <dgm:pt modelId="{FCF8F2A5-75B8-4126-9D20-2E08C4F51785}" type="parTrans" cxnId="{1104C617-C33D-4ED7-8E59-FFF0087B6234}">
      <dgm:prSet/>
      <dgm:spPr/>
      <dgm:t>
        <a:bodyPr/>
        <a:lstStyle/>
        <a:p>
          <a:endParaRPr kumimoji="1" lang="ja-JP" altLang="en-US"/>
        </a:p>
      </dgm:t>
    </dgm:pt>
    <dgm:pt modelId="{39658366-28BB-4B96-9C0C-28F7F4B5FEC8}" type="sibTrans" cxnId="{1104C617-C33D-4ED7-8E59-FFF0087B6234}">
      <dgm:prSet/>
      <dgm:spPr/>
      <dgm:t>
        <a:bodyPr/>
        <a:lstStyle/>
        <a:p>
          <a:endParaRPr kumimoji="1" lang="ja-JP" altLang="en-US"/>
        </a:p>
      </dgm:t>
    </dgm:pt>
    <dgm:pt modelId="{480FAC7A-E289-4A8E-BCEF-09B6F12C76AF}">
      <dgm:prSet/>
      <dgm:spPr/>
      <dgm:t>
        <a:bodyPr/>
        <a:lstStyle/>
        <a:p>
          <a:r>
            <a:rPr kumimoji="1" lang="ja-JP" altLang="en-US" dirty="0">
              <a:latin typeface="+mj-ea"/>
              <a:ea typeface="+mj-ea"/>
            </a:rPr>
            <a:t>この規定により、視覚障害者が他の学生と同じ教育を受ける機会が保障されるべきとされる</a:t>
          </a:r>
        </a:p>
      </dgm:t>
    </dgm:pt>
    <dgm:pt modelId="{185C2D54-D29B-4845-89E2-E6A643E59A3A}" type="parTrans" cxnId="{A8312D91-1DDB-401F-A514-75F8A48BAA83}">
      <dgm:prSet/>
      <dgm:spPr/>
      <dgm:t>
        <a:bodyPr/>
        <a:lstStyle/>
        <a:p>
          <a:endParaRPr kumimoji="1" lang="ja-JP" altLang="en-US"/>
        </a:p>
      </dgm:t>
    </dgm:pt>
    <dgm:pt modelId="{FC5A5361-A293-4AA6-8E9B-34DB405A75E6}" type="sibTrans" cxnId="{A8312D91-1DDB-401F-A514-75F8A48BAA83}">
      <dgm:prSet/>
      <dgm:spPr/>
      <dgm:t>
        <a:bodyPr/>
        <a:lstStyle/>
        <a:p>
          <a:endParaRPr kumimoji="1" lang="ja-JP" altLang="en-US"/>
        </a:p>
      </dgm:t>
    </dgm:pt>
    <dgm:pt modelId="{DD4B6949-538F-41EC-94F4-37F81164C7EB}" type="pres">
      <dgm:prSet presAssocID="{4117321E-2CC3-44B7-A0F2-98C8DB060929}" presName="outerComposite" presStyleCnt="0">
        <dgm:presLayoutVars>
          <dgm:chMax val="5"/>
          <dgm:dir/>
          <dgm:resizeHandles val="exact"/>
        </dgm:presLayoutVars>
      </dgm:prSet>
      <dgm:spPr/>
    </dgm:pt>
    <dgm:pt modelId="{16F94182-F734-4F56-8958-200B47BA9EF7}" type="pres">
      <dgm:prSet presAssocID="{4117321E-2CC3-44B7-A0F2-98C8DB060929}" presName="dummyMaxCanvas" presStyleCnt="0">
        <dgm:presLayoutVars/>
      </dgm:prSet>
      <dgm:spPr/>
    </dgm:pt>
    <dgm:pt modelId="{06AC0527-AC5B-4FB4-AF3C-80761E2CCBF5}" type="pres">
      <dgm:prSet presAssocID="{4117321E-2CC3-44B7-A0F2-98C8DB060929}" presName="TwoNodes_1" presStyleLbl="node1" presStyleIdx="0" presStyleCnt="2">
        <dgm:presLayoutVars>
          <dgm:bulletEnabled val="1"/>
        </dgm:presLayoutVars>
      </dgm:prSet>
      <dgm:spPr/>
    </dgm:pt>
    <dgm:pt modelId="{BFA7ABEB-8818-4AF1-9646-9745FF470991}" type="pres">
      <dgm:prSet presAssocID="{4117321E-2CC3-44B7-A0F2-98C8DB060929}" presName="TwoNodes_2" presStyleLbl="node1" presStyleIdx="1" presStyleCnt="2">
        <dgm:presLayoutVars>
          <dgm:bulletEnabled val="1"/>
        </dgm:presLayoutVars>
      </dgm:prSet>
      <dgm:spPr/>
    </dgm:pt>
    <dgm:pt modelId="{3A44FA81-658D-47CF-8C1A-13063E41D3D7}" type="pres">
      <dgm:prSet presAssocID="{4117321E-2CC3-44B7-A0F2-98C8DB060929}" presName="TwoConn_1-2" presStyleLbl="fgAccFollowNode1" presStyleIdx="0" presStyleCnt="1">
        <dgm:presLayoutVars>
          <dgm:bulletEnabled val="1"/>
        </dgm:presLayoutVars>
      </dgm:prSet>
      <dgm:spPr/>
    </dgm:pt>
    <dgm:pt modelId="{372BA35D-AD26-44E8-8876-32C06F0943EE}" type="pres">
      <dgm:prSet presAssocID="{4117321E-2CC3-44B7-A0F2-98C8DB060929}" presName="TwoNodes_1_text" presStyleLbl="node1" presStyleIdx="1" presStyleCnt="2">
        <dgm:presLayoutVars>
          <dgm:bulletEnabled val="1"/>
        </dgm:presLayoutVars>
      </dgm:prSet>
      <dgm:spPr/>
    </dgm:pt>
    <dgm:pt modelId="{84E84C0D-77A1-4613-962E-562DA66F49A8}" type="pres">
      <dgm:prSet presAssocID="{4117321E-2CC3-44B7-A0F2-98C8DB060929}" presName="TwoNodes_2_text" presStyleLbl="node1" presStyleIdx="1" presStyleCnt="2">
        <dgm:presLayoutVars>
          <dgm:bulletEnabled val="1"/>
        </dgm:presLayoutVars>
      </dgm:prSet>
      <dgm:spPr/>
    </dgm:pt>
  </dgm:ptLst>
  <dgm:cxnLst>
    <dgm:cxn modelId="{1104C617-C33D-4ED7-8E59-FFF0087B6234}" srcId="{4117321E-2CC3-44B7-A0F2-98C8DB060929}" destId="{9DE06712-D9C4-4121-A884-D0DB6F6F7CFA}" srcOrd="0" destOrd="0" parTransId="{FCF8F2A5-75B8-4126-9D20-2E08C4F51785}" sibTransId="{39658366-28BB-4B96-9C0C-28F7F4B5FEC8}"/>
    <dgm:cxn modelId="{090F053C-DBB7-4BB5-A24E-B7542AF354F9}" type="presOf" srcId="{9DE06712-D9C4-4121-A884-D0DB6F6F7CFA}" destId="{372BA35D-AD26-44E8-8876-32C06F0943EE}" srcOrd="1" destOrd="0" presId="urn:microsoft.com/office/officeart/2005/8/layout/vProcess5"/>
    <dgm:cxn modelId="{B1620E48-FAEF-4CFA-8E80-F69FF0F265D7}" type="presOf" srcId="{480FAC7A-E289-4A8E-BCEF-09B6F12C76AF}" destId="{BFA7ABEB-8818-4AF1-9646-9745FF470991}" srcOrd="0" destOrd="0" presId="urn:microsoft.com/office/officeart/2005/8/layout/vProcess5"/>
    <dgm:cxn modelId="{2444E258-4A63-426C-A611-DCA071E2C545}" type="presOf" srcId="{4117321E-2CC3-44B7-A0F2-98C8DB060929}" destId="{DD4B6949-538F-41EC-94F4-37F81164C7EB}" srcOrd="0" destOrd="0" presId="urn:microsoft.com/office/officeart/2005/8/layout/vProcess5"/>
    <dgm:cxn modelId="{A8312D91-1DDB-401F-A514-75F8A48BAA83}" srcId="{4117321E-2CC3-44B7-A0F2-98C8DB060929}" destId="{480FAC7A-E289-4A8E-BCEF-09B6F12C76AF}" srcOrd="1" destOrd="0" parTransId="{185C2D54-D29B-4845-89E2-E6A643E59A3A}" sibTransId="{FC5A5361-A293-4AA6-8E9B-34DB405A75E6}"/>
    <dgm:cxn modelId="{898E26A0-17DE-4D1E-9D35-0FACAB9437CB}" type="presOf" srcId="{9DE06712-D9C4-4121-A884-D0DB6F6F7CFA}" destId="{06AC0527-AC5B-4FB4-AF3C-80761E2CCBF5}" srcOrd="0" destOrd="0" presId="urn:microsoft.com/office/officeart/2005/8/layout/vProcess5"/>
    <dgm:cxn modelId="{7979F6D1-7326-4637-A78F-2AED883E8434}" type="presOf" srcId="{480FAC7A-E289-4A8E-BCEF-09B6F12C76AF}" destId="{84E84C0D-77A1-4613-962E-562DA66F49A8}" srcOrd="1" destOrd="0" presId="urn:microsoft.com/office/officeart/2005/8/layout/vProcess5"/>
    <dgm:cxn modelId="{678BA0E3-96ED-4050-91FA-C4CCE4F88CD1}" type="presOf" srcId="{39658366-28BB-4B96-9C0C-28F7F4B5FEC8}" destId="{3A44FA81-658D-47CF-8C1A-13063E41D3D7}" srcOrd="0" destOrd="0" presId="urn:microsoft.com/office/officeart/2005/8/layout/vProcess5"/>
    <dgm:cxn modelId="{FB23FD3A-CE59-4C50-8A10-F438150E3688}" type="presParOf" srcId="{DD4B6949-538F-41EC-94F4-37F81164C7EB}" destId="{16F94182-F734-4F56-8958-200B47BA9EF7}" srcOrd="0" destOrd="0" presId="urn:microsoft.com/office/officeart/2005/8/layout/vProcess5"/>
    <dgm:cxn modelId="{9629C4DC-AE9E-466B-B070-70203C37EBD0}" type="presParOf" srcId="{DD4B6949-538F-41EC-94F4-37F81164C7EB}" destId="{06AC0527-AC5B-4FB4-AF3C-80761E2CCBF5}" srcOrd="1" destOrd="0" presId="urn:microsoft.com/office/officeart/2005/8/layout/vProcess5"/>
    <dgm:cxn modelId="{AD5990BA-6B0C-40BA-930E-C60E17B355A3}" type="presParOf" srcId="{DD4B6949-538F-41EC-94F4-37F81164C7EB}" destId="{BFA7ABEB-8818-4AF1-9646-9745FF470991}" srcOrd="2" destOrd="0" presId="urn:microsoft.com/office/officeart/2005/8/layout/vProcess5"/>
    <dgm:cxn modelId="{4BF0621C-7B5C-48C8-8B55-764DA84D0842}" type="presParOf" srcId="{DD4B6949-538F-41EC-94F4-37F81164C7EB}" destId="{3A44FA81-658D-47CF-8C1A-13063E41D3D7}" srcOrd="3" destOrd="0" presId="urn:microsoft.com/office/officeart/2005/8/layout/vProcess5"/>
    <dgm:cxn modelId="{A049D5E5-9B8E-43C7-9D4C-5546FCC5F917}" type="presParOf" srcId="{DD4B6949-538F-41EC-94F4-37F81164C7EB}" destId="{372BA35D-AD26-44E8-8876-32C06F0943EE}" srcOrd="4" destOrd="0" presId="urn:microsoft.com/office/officeart/2005/8/layout/vProcess5"/>
    <dgm:cxn modelId="{46EEC403-7EB0-4C0E-BD74-255343C75727}" type="presParOf" srcId="{DD4B6949-538F-41EC-94F4-37F81164C7EB}" destId="{84E84C0D-77A1-4613-962E-562DA66F49A8}" srcOrd="5"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822194C-20DD-434E-80AE-B1055D4800C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39834D9A-21A2-42FD-9525-6B460DFCD145}">
      <dgm:prSet phldrT="[テキスト]"/>
      <dgm:spPr/>
      <dgm:t>
        <a:bodyPr/>
        <a:lstStyle/>
        <a:p>
          <a:r>
            <a:rPr kumimoji="1" lang="ja-JP" altLang="en-US" dirty="0"/>
            <a:t>公共機関による差別の禁止</a:t>
          </a:r>
        </a:p>
      </dgm:t>
    </dgm:pt>
    <dgm:pt modelId="{D1622185-283C-44CA-9E81-F4AC88162DD3}" type="parTrans" cxnId="{2DF7301B-7261-4666-B963-039D3AFDB4C0}">
      <dgm:prSet/>
      <dgm:spPr/>
      <dgm:t>
        <a:bodyPr/>
        <a:lstStyle/>
        <a:p>
          <a:endParaRPr kumimoji="1" lang="ja-JP" altLang="en-US"/>
        </a:p>
      </dgm:t>
    </dgm:pt>
    <dgm:pt modelId="{19290295-1CA5-4C0D-9EAB-E2179F39643F}" type="sibTrans" cxnId="{2DF7301B-7261-4666-B963-039D3AFDB4C0}">
      <dgm:prSet/>
      <dgm:spPr/>
      <dgm:t>
        <a:bodyPr/>
        <a:lstStyle/>
        <a:p>
          <a:endParaRPr kumimoji="1" lang="ja-JP" altLang="en-US"/>
        </a:p>
      </dgm:t>
    </dgm:pt>
    <dgm:pt modelId="{F4A552DA-EF64-4512-9541-16FD407DB4D9}">
      <dgm:prSet/>
      <dgm:spPr/>
      <dgm:t>
        <a:bodyPr/>
        <a:lstStyle/>
        <a:p>
          <a:r>
            <a:rPr kumimoji="1" lang="ja-JP" altLang="en-US" dirty="0"/>
            <a:t> 合理的配慮の提供</a:t>
          </a:r>
        </a:p>
      </dgm:t>
    </dgm:pt>
    <dgm:pt modelId="{A0AEEA1F-8889-4DD0-A8A9-1C146331A271}" type="parTrans" cxnId="{453D9545-89FA-4051-9B57-E1C2AECD30DF}">
      <dgm:prSet/>
      <dgm:spPr/>
      <dgm:t>
        <a:bodyPr/>
        <a:lstStyle/>
        <a:p>
          <a:endParaRPr kumimoji="1" lang="ja-JP" altLang="en-US"/>
        </a:p>
      </dgm:t>
    </dgm:pt>
    <dgm:pt modelId="{C5FD111D-0FA7-42B3-9DCD-A4A8816F5181}" type="sibTrans" cxnId="{453D9545-89FA-4051-9B57-E1C2AECD30DF}">
      <dgm:prSet/>
      <dgm:spPr/>
      <dgm:t>
        <a:bodyPr/>
        <a:lstStyle/>
        <a:p>
          <a:endParaRPr kumimoji="1" lang="ja-JP" altLang="en-US"/>
        </a:p>
      </dgm:t>
    </dgm:pt>
    <dgm:pt modelId="{1BCA6C73-5396-48C3-8102-3A5931F38569}">
      <dgm:prSet/>
      <dgm:spPr/>
      <dgm:t>
        <a:bodyPr/>
        <a:lstStyle/>
        <a:p>
          <a:r>
            <a:rPr kumimoji="1" lang="ja-JP" altLang="en-US" dirty="0"/>
            <a:t>プログラムや活動のアクセシビリティ</a:t>
          </a:r>
        </a:p>
      </dgm:t>
    </dgm:pt>
    <dgm:pt modelId="{5AD0EF9E-9E78-49E3-96BE-5F21A3DCB773}" type="parTrans" cxnId="{E9BD5964-A801-441D-B0C8-4867532C78C3}">
      <dgm:prSet/>
      <dgm:spPr/>
      <dgm:t>
        <a:bodyPr/>
        <a:lstStyle/>
        <a:p>
          <a:endParaRPr kumimoji="1" lang="ja-JP" altLang="en-US"/>
        </a:p>
      </dgm:t>
    </dgm:pt>
    <dgm:pt modelId="{EE9D067C-8D5D-43FD-8D0E-873F68B0E2B9}" type="sibTrans" cxnId="{E9BD5964-A801-441D-B0C8-4867532C78C3}">
      <dgm:prSet/>
      <dgm:spPr/>
      <dgm:t>
        <a:bodyPr/>
        <a:lstStyle/>
        <a:p>
          <a:endParaRPr kumimoji="1" lang="ja-JP" altLang="en-US"/>
        </a:p>
      </dgm:t>
    </dgm:pt>
    <dgm:pt modelId="{D9D5299D-2242-4914-95FF-D6EB08B0D4EF}">
      <dgm:prSet phldrT="[テキスト]"/>
      <dgm:spPr/>
      <dgm:t>
        <a:bodyPr/>
        <a:lstStyle/>
        <a:p>
          <a:r>
            <a:rPr kumimoji="1" lang="ja-JP" altLang="en-US" dirty="0"/>
            <a:t>タイトル</a:t>
          </a:r>
          <a:r>
            <a:rPr kumimoji="1" lang="en-US" altLang="ja-JP" dirty="0"/>
            <a:t>II</a:t>
          </a:r>
          <a:r>
            <a:rPr kumimoji="1" lang="ja-JP" altLang="en-US" dirty="0"/>
            <a:t>は、公共機関が障害者に対して差別を行うことを禁止する。これは、州や地方自治体の全てのプログラム、サービス、活動が対象となり、視覚障害者を含む全ての障害者に対して平等なアクセスを提供することを求める。</a:t>
          </a:r>
        </a:p>
      </dgm:t>
    </dgm:pt>
    <dgm:pt modelId="{5FD82F8A-98D8-49B1-8DC2-86639C1067EF}" type="parTrans" cxnId="{E8139D07-16A6-444A-9424-86F66079D4F4}">
      <dgm:prSet/>
      <dgm:spPr/>
      <dgm:t>
        <a:bodyPr/>
        <a:lstStyle/>
        <a:p>
          <a:endParaRPr kumimoji="1" lang="ja-JP" altLang="en-US"/>
        </a:p>
      </dgm:t>
    </dgm:pt>
    <dgm:pt modelId="{DCE59AFF-FC7E-44A9-9647-593B1C7AB433}" type="sibTrans" cxnId="{E8139D07-16A6-444A-9424-86F66079D4F4}">
      <dgm:prSet/>
      <dgm:spPr/>
      <dgm:t>
        <a:bodyPr/>
        <a:lstStyle/>
        <a:p>
          <a:endParaRPr kumimoji="1" lang="ja-JP" altLang="en-US"/>
        </a:p>
      </dgm:t>
    </dgm:pt>
    <dgm:pt modelId="{7E759C76-422A-4A88-8324-A25F5FA40615}">
      <dgm:prSet/>
      <dgm:spPr/>
      <dgm:t>
        <a:bodyPr/>
        <a:lstStyle/>
        <a:p>
          <a:r>
            <a:rPr kumimoji="1" lang="ja-JP" altLang="en-US" dirty="0"/>
            <a:t>公共機関は、障害者がプログラム、サービス、活動に平等に参加できるようにするために、合理的配慮を提供する義務がある。合理的配慮とは、特定の障害者が特定の状況で必要とする支援や変更を意味する。</a:t>
          </a:r>
        </a:p>
      </dgm:t>
    </dgm:pt>
    <dgm:pt modelId="{8F30932F-E93D-427B-A8AA-DDB8B089A63B}" type="parTrans" cxnId="{F2210718-F5A0-4492-9F4E-103F29347A36}">
      <dgm:prSet/>
      <dgm:spPr/>
      <dgm:t>
        <a:bodyPr/>
        <a:lstStyle/>
        <a:p>
          <a:endParaRPr kumimoji="1" lang="ja-JP" altLang="en-US"/>
        </a:p>
      </dgm:t>
    </dgm:pt>
    <dgm:pt modelId="{5020D7B0-3377-4B30-911F-5E7E79319EA1}" type="sibTrans" cxnId="{F2210718-F5A0-4492-9F4E-103F29347A36}">
      <dgm:prSet/>
      <dgm:spPr/>
      <dgm:t>
        <a:bodyPr/>
        <a:lstStyle/>
        <a:p>
          <a:endParaRPr kumimoji="1" lang="ja-JP" altLang="en-US"/>
        </a:p>
      </dgm:t>
    </dgm:pt>
    <dgm:pt modelId="{89BB5433-3085-476F-BF65-FF66DA6BB892}">
      <dgm:prSet/>
      <dgm:spPr/>
      <dgm:t>
        <a:bodyPr/>
        <a:lstStyle/>
        <a:p>
          <a:r>
            <a:rPr kumimoji="1" lang="en-US" altLang="ja-JP" dirty="0"/>
            <a:t> </a:t>
          </a:r>
          <a:r>
            <a:rPr kumimoji="1" lang="ja-JP" altLang="en-US" dirty="0"/>
            <a:t>公共機関は、全てのプログラムや活動が障害者にとってアクセシブルであることを保証する義務がある。これには、視覚障害者が利用できる形で教材や機器を提供することが含まれる。</a:t>
          </a:r>
        </a:p>
      </dgm:t>
    </dgm:pt>
    <dgm:pt modelId="{A8F884DB-3812-41E0-8E44-7EC238E0073F}" type="parTrans" cxnId="{83B55E0F-4B57-4857-86B2-0AF59A616A5C}">
      <dgm:prSet/>
      <dgm:spPr/>
      <dgm:t>
        <a:bodyPr/>
        <a:lstStyle/>
        <a:p>
          <a:endParaRPr kumimoji="1" lang="ja-JP" altLang="en-US"/>
        </a:p>
      </dgm:t>
    </dgm:pt>
    <dgm:pt modelId="{AA4E6B40-4F7A-4353-AAB4-2870E1B1D063}" type="sibTrans" cxnId="{83B55E0F-4B57-4857-86B2-0AF59A616A5C}">
      <dgm:prSet/>
      <dgm:spPr/>
      <dgm:t>
        <a:bodyPr/>
        <a:lstStyle/>
        <a:p>
          <a:endParaRPr kumimoji="1" lang="ja-JP" altLang="en-US"/>
        </a:p>
      </dgm:t>
    </dgm:pt>
    <dgm:pt modelId="{EF0763F3-9381-4A1E-8282-F844711A8766}" type="pres">
      <dgm:prSet presAssocID="{E822194C-20DD-434E-80AE-B1055D4800C5}" presName="linear" presStyleCnt="0">
        <dgm:presLayoutVars>
          <dgm:animLvl val="lvl"/>
          <dgm:resizeHandles val="exact"/>
        </dgm:presLayoutVars>
      </dgm:prSet>
      <dgm:spPr/>
    </dgm:pt>
    <dgm:pt modelId="{5DCBA0C9-ADF1-47F6-92BA-6DAB91DCCE05}" type="pres">
      <dgm:prSet presAssocID="{39834D9A-21A2-42FD-9525-6B460DFCD145}" presName="parentText" presStyleLbl="node1" presStyleIdx="0" presStyleCnt="3">
        <dgm:presLayoutVars>
          <dgm:chMax val="0"/>
          <dgm:bulletEnabled val="1"/>
        </dgm:presLayoutVars>
      </dgm:prSet>
      <dgm:spPr/>
    </dgm:pt>
    <dgm:pt modelId="{EDD61B8B-9258-48EC-B986-CB4AC7FBFB82}" type="pres">
      <dgm:prSet presAssocID="{39834D9A-21A2-42FD-9525-6B460DFCD145}" presName="childText" presStyleLbl="revTx" presStyleIdx="0" presStyleCnt="3">
        <dgm:presLayoutVars>
          <dgm:bulletEnabled val="1"/>
        </dgm:presLayoutVars>
      </dgm:prSet>
      <dgm:spPr/>
    </dgm:pt>
    <dgm:pt modelId="{0DB6D234-1C6C-4239-9E01-8F1A4664411D}" type="pres">
      <dgm:prSet presAssocID="{F4A552DA-EF64-4512-9541-16FD407DB4D9}" presName="parentText" presStyleLbl="node1" presStyleIdx="1" presStyleCnt="3">
        <dgm:presLayoutVars>
          <dgm:chMax val="0"/>
          <dgm:bulletEnabled val="1"/>
        </dgm:presLayoutVars>
      </dgm:prSet>
      <dgm:spPr/>
    </dgm:pt>
    <dgm:pt modelId="{DF91C2C3-3428-43E8-89A2-949783E0DB0E}" type="pres">
      <dgm:prSet presAssocID="{F4A552DA-EF64-4512-9541-16FD407DB4D9}" presName="childText" presStyleLbl="revTx" presStyleIdx="1" presStyleCnt="3">
        <dgm:presLayoutVars>
          <dgm:bulletEnabled val="1"/>
        </dgm:presLayoutVars>
      </dgm:prSet>
      <dgm:spPr/>
    </dgm:pt>
    <dgm:pt modelId="{B98BA9CA-2F71-4F6B-9163-95932A4772AF}" type="pres">
      <dgm:prSet presAssocID="{1BCA6C73-5396-48C3-8102-3A5931F38569}" presName="parentText" presStyleLbl="node1" presStyleIdx="2" presStyleCnt="3">
        <dgm:presLayoutVars>
          <dgm:chMax val="0"/>
          <dgm:bulletEnabled val="1"/>
        </dgm:presLayoutVars>
      </dgm:prSet>
      <dgm:spPr/>
    </dgm:pt>
    <dgm:pt modelId="{D91F3264-EE02-4B64-A0EC-9CA48B9CDA5D}" type="pres">
      <dgm:prSet presAssocID="{1BCA6C73-5396-48C3-8102-3A5931F38569}" presName="childText" presStyleLbl="revTx" presStyleIdx="2" presStyleCnt="3">
        <dgm:presLayoutVars>
          <dgm:bulletEnabled val="1"/>
        </dgm:presLayoutVars>
      </dgm:prSet>
      <dgm:spPr/>
    </dgm:pt>
  </dgm:ptLst>
  <dgm:cxnLst>
    <dgm:cxn modelId="{E8139D07-16A6-444A-9424-86F66079D4F4}" srcId="{39834D9A-21A2-42FD-9525-6B460DFCD145}" destId="{D9D5299D-2242-4914-95FF-D6EB08B0D4EF}" srcOrd="0" destOrd="0" parTransId="{5FD82F8A-98D8-49B1-8DC2-86639C1067EF}" sibTransId="{DCE59AFF-FC7E-44A9-9647-593B1C7AB433}"/>
    <dgm:cxn modelId="{83B55E0F-4B57-4857-86B2-0AF59A616A5C}" srcId="{1BCA6C73-5396-48C3-8102-3A5931F38569}" destId="{89BB5433-3085-476F-BF65-FF66DA6BB892}" srcOrd="0" destOrd="0" parTransId="{A8F884DB-3812-41E0-8E44-7EC238E0073F}" sibTransId="{AA4E6B40-4F7A-4353-AAB4-2870E1B1D063}"/>
    <dgm:cxn modelId="{F2210718-F5A0-4492-9F4E-103F29347A36}" srcId="{F4A552DA-EF64-4512-9541-16FD407DB4D9}" destId="{7E759C76-422A-4A88-8324-A25F5FA40615}" srcOrd="0" destOrd="0" parTransId="{8F30932F-E93D-427B-A8AA-DDB8B089A63B}" sibTransId="{5020D7B0-3377-4B30-911F-5E7E79319EA1}"/>
    <dgm:cxn modelId="{2DF7301B-7261-4666-B963-039D3AFDB4C0}" srcId="{E822194C-20DD-434E-80AE-B1055D4800C5}" destId="{39834D9A-21A2-42FD-9525-6B460DFCD145}" srcOrd="0" destOrd="0" parTransId="{D1622185-283C-44CA-9E81-F4AC88162DD3}" sibTransId="{19290295-1CA5-4C0D-9EAB-E2179F39643F}"/>
    <dgm:cxn modelId="{93700D1F-4547-4066-BAD9-0A7DCE78CE97}" type="presOf" srcId="{39834D9A-21A2-42FD-9525-6B460DFCD145}" destId="{5DCBA0C9-ADF1-47F6-92BA-6DAB91DCCE05}" srcOrd="0" destOrd="0" presId="urn:microsoft.com/office/officeart/2005/8/layout/vList2"/>
    <dgm:cxn modelId="{E1D0385E-225F-4ED8-87F5-0EB762036719}" type="presOf" srcId="{E822194C-20DD-434E-80AE-B1055D4800C5}" destId="{EF0763F3-9381-4A1E-8282-F844711A8766}" srcOrd="0" destOrd="0" presId="urn:microsoft.com/office/officeart/2005/8/layout/vList2"/>
    <dgm:cxn modelId="{E9BD5964-A801-441D-B0C8-4867532C78C3}" srcId="{E822194C-20DD-434E-80AE-B1055D4800C5}" destId="{1BCA6C73-5396-48C3-8102-3A5931F38569}" srcOrd="2" destOrd="0" parTransId="{5AD0EF9E-9E78-49E3-96BE-5F21A3DCB773}" sibTransId="{EE9D067C-8D5D-43FD-8D0E-873F68B0E2B9}"/>
    <dgm:cxn modelId="{453D9545-89FA-4051-9B57-E1C2AECD30DF}" srcId="{E822194C-20DD-434E-80AE-B1055D4800C5}" destId="{F4A552DA-EF64-4512-9541-16FD407DB4D9}" srcOrd="1" destOrd="0" parTransId="{A0AEEA1F-8889-4DD0-A8A9-1C146331A271}" sibTransId="{C5FD111D-0FA7-42B3-9DCD-A4A8816F5181}"/>
    <dgm:cxn modelId="{15A9994F-320E-4F55-8D7A-F35F30FC322B}" type="presOf" srcId="{7E759C76-422A-4A88-8324-A25F5FA40615}" destId="{DF91C2C3-3428-43E8-89A2-949783E0DB0E}" srcOrd="0" destOrd="0" presId="urn:microsoft.com/office/officeart/2005/8/layout/vList2"/>
    <dgm:cxn modelId="{8E593BA8-A0EC-4640-99D6-FE126EB93BC8}" type="presOf" srcId="{89BB5433-3085-476F-BF65-FF66DA6BB892}" destId="{D91F3264-EE02-4B64-A0EC-9CA48B9CDA5D}" srcOrd="0" destOrd="0" presId="urn:microsoft.com/office/officeart/2005/8/layout/vList2"/>
    <dgm:cxn modelId="{23DF65C4-8543-4D49-ABF0-BA4C7F17916F}" type="presOf" srcId="{D9D5299D-2242-4914-95FF-D6EB08B0D4EF}" destId="{EDD61B8B-9258-48EC-B986-CB4AC7FBFB82}" srcOrd="0" destOrd="0" presId="urn:microsoft.com/office/officeart/2005/8/layout/vList2"/>
    <dgm:cxn modelId="{9513F4D9-881E-4CF3-ABE3-31283BF0F488}" type="presOf" srcId="{F4A552DA-EF64-4512-9541-16FD407DB4D9}" destId="{0DB6D234-1C6C-4239-9E01-8F1A4664411D}" srcOrd="0" destOrd="0" presId="urn:microsoft.com/office/officeart/2005/8/layout/vList2"/>
    <dgm:cxn modelId="{E3AF8FEC-14CD-41D7-A5F6-838B58E73B88}" type="presOf" srcId="{1BCA6C73-5396-48C3-8102-3A5931F38569}" destId="{B98BA9CA-2F71-4F6B-9163-95932A4772AF}" srcOrd="0" destOrd="0" presId="urn:microsoft.com/office/officeart/2005/8/layout/vList2"/>
    <dgm:cxn modelId="{6BECF4C0-55CF-4221-AF28-3255203097E5}" type="presParOf" srcId="{EF0763F3-9381-4A1E-8282-F844711A8766}" destId="{5DCBA0C9-ADF1-47F6-92BA-6DAB91DCCE05}" srcOrd="0" destOrd="0" presId="urn:microsoft.com/office/officeart/2005/8/layout/vList2"/>
    <dgm:cxn modelId="{ABC264BA-1510-477A-8E14-3BAE694B2B7C}" type="presParOf" srcId="{EF0763F3-9381-4A1E-8282-F844711A8766}" destId="{EDD61B8B-9258-48EC-B986-CB4AC7FBFB82}" srcOrd="1" destOrd="0" presId="urn:microsoft.com/office/officeart/2005/8/layout/vList2"/>
    <dgm:cxn modelId="{301AACBF-0269-4D17-B256-0FAAB9DBC747}" type="presParOf" srcId="{EF0763F3-9381-4A1E-8282-F844711A8766}" destId="{0DB6D234-1C6C-4239-9E01-8F1A4664411D}" srcOrd="2" destOrd="0" presId="urn:microsoft.com/office/officeart/2005/8/layout/vList2"/>
    <dgm:cxn modelId="{9D8BDE21-0355-45FF-8513-9DCFA958F03C}" type="presParOf" srcId="{EF0763F3-9381-4A1E-8282-F844711A8766}" destId="{DF91C2C3-3428-43E8-89A2-949783E0DB0E}" srcOrd="3" destOrd="0" presId="urn:microsoft.com/office/officeart/2005/8/layout/vList2"/>
    <dgm:cxn modelId="{1379895C-5A57-433E-9BDC-7C4BA93D6E3C}" type="presParOf" srcId="{EF0763F3-9381-4A1E-8282-F844711A8766}" destId="{B98BA9CA-2F71-4F6B-9163-95932A4772AF}" srcOrd="4" destOrd="0" presId="urn:microsoft.com/office/officeart/2005/8/layout/vList2"/>
    <dgm:cxn modelId="{7486EEEC-54D6-4194-9332-AA3772CBCA0B}" type="presParOf" srcId="{EF0763F3-9381-4A1E-8282-F844711A8766}" destId="{D91F3264-EE02-4B64-A0EC-9CA48B9CDA5D}"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BD55D84-8E67-40BD-A004-D2F4DCDAEDCD}" type="doc">
      <dgm:prSet loTypeId="urn:microsoft.com/office/officeart/2005/8/layout/vProcess5" loCatId="process" qsTypeId="urn:microsoft.com/office/officeart/2005/8/quickstyle/simple1" qsCatId="simple" csTypeId="urn:microsoft.com/office/officeart/2005/8/colors/accent1_1" csCatId="accent1" phldr="1"/>
      <dgm:spPr/>
      <dgm:t>
        <a:bodyPr/>
        <a:lstStyle/>
        <a:p>
          <a:endParaRPr kumimoji="1" lang="ja-JP" altLang="en-US"/>
        </a:p>
      </dgm:t>
    </dgm:pt>
    <dgm:pt modelId="{5A9DB69F-C380-44DB-A080-748B149E82F5}">
      <dgm:prSet phldrT="[テキスト]"/>
      <dgm:spPr/>
      <dgm:t>
        <a:bodyPr/>
        <a:lstStyle/>
        <a:p>
          <a:r>
            <a:rPr kumimoji="1" lang="ja-JP" altLang="en-US" dirty="0">
              <a:latin typeface="+mn-ea"/>
              <a:ea typeface="+mn-ea"/>
            </a:rPr>
            <a:t>司法省（</a:t>
          </a:r>
          <a:r>
            <a:rPr kumimoji="1" lang="en-US" altLang="ja-JP" dirty="0">
              <a:latin typeface="+mn-ea"/>
              <a:ea typeface="+mn-ea"/>
            </a:rPr>
            <a:t>DOJ</a:t>
          </a:r>
          <a:r>
            <a:rPr kumimoji="1" lang="ja-JP" altLang="en-US" dirty="0">
              <a:latin typeface="+mn-ea"/>
              <a:ea typeface="+mn-ea"/>
            </a:rPr>
            <a:t>）は、</a:t>
          </a:r>
          <a:r>
            <a:rPr kumimoji="1" lang="en-US" altLang="ja-JP" dirty="0">
              <a:latin typeface="+mn-ea"/>
              <a:ea typeface="+mn-ea"/>
            </a:rPr>
            <a:t>NFB</a:t>
          </a:r>
          <a:r>
            <a:rPr kumimoji="1" lang="ja-JP" altLang="en-US" dirty="0">
              <a:latin typeface="+mn-ea"/>
              <a:ea typeface="+mn-ea"/>
            </a:rPr>
            <a:t>と</a:t>
          </a:r>
          <a:r>
            <a:rPr kumimoji="1" lang="en-US" altLang="ja-JP" dirty="0">
              <a:latin typeface="+mn-ea"/>
              <a:ea typeface="+mn-ea"/>
            </a:rPr>
            <a:t>ACB</a:t>
          </a:r>
          <a:r>
            <a:rPr kumimoji="1" lang="ja-JP" altLang="en-US" dirty="0">
              <a:latin typeface="+mn-ea"/>
              <a:ea typeface="+mn-ea"/>
            </a:rPr>
            <a:t>の要求に基づき、</a:t>
          </a:r>
          <a:r>
            <a:rPr kumimoji="1" lang="en-US" altLang="ja-JP" dirty="0">
              <a:latin typeface="+mn-ea"/>
              <a:ea typeface="+mn-ea"/>
            </a:rPr>
            <a:t>ASU</a:t>
          </a:r>
          <a:r>
            <a:rPr kumimoji="1" lang="ja-JP" altLang="en-US" dirty="0">
              <a:latin typeface="+mn-ea"/>
              <a:ea typeface="+mn-ea"/>
            </a:rPr>
            <a:t>の</a:t>
          </a:r>
          <a:r>
            <a:rPr kumimoji="1" lang="en-US" altLang="ja-JP" dirty="0">
              <a:latin typeface="+mn-ea"/>
              <a:ea typeface="+mn-ea"/>
            </a:rPr>
            <a:t>Kindle DX</a:t>
          </a:r>
          <a:r>
            <a:rPr kumimoji="1" lang="ja-JP" altLang="en-US" dirty="0">
              <a:latin typeface="+mn-ea"/>
              <a:ea typeface="+mn-ea"/>
            </a:rPr>
            <a:t>使用に関する調査を開始</a:t>
          </a:r>
        </a:p>
      </dgm:t>
    </dgm:pt>
    <dgm:pt modelId="{400D6268-B5E0-430B-A6E5-9B587283588D}" type="parTrans" cxnId="{0B659B02-5F20-493A-B625-95BAB5ECE697}">
      <dgm:prSet/>
      <dgm:spPr/>
      <dgm:t>
        <a:bodyPr/>
        <a:lstStyle/>
        <a:p>
          <a:endParaRPr kumimoji="1" lang="ja-JP" altLang="en-US">
            <a:latin typeface="+mn-ea"/>
            <a:ea typeface="+mn-ea"/>
          </a:endParaRPr>
        </a:p>
      </dgm:t>
    </dgm:pt>
    <dgm:pt modelId="{1E9BE7EB-58E9-454E-97CC-82DCB4F0BBFF}" type="sibTrans" cxnId="{0B659B02-5F20-493A-B625-95BAB5ECE697}">
      <dgm:prSet/>
      <dgm:spPr/>
      <dgm:t>
        <a:bodyPr/>
        <a:lstStyle/>
        <a:p>
          <a:endParaRPr kumimoji="1" lang="ja-JP" altLang="en-US">
            <a:latin typeface="+mn-ea"/>
            <a:ea typeface="+mn-ea"/>
          </a:endParaRPr>
        </a:p>
      </dgm:t>
    </dgm:pt>
    <dgm:pt modelId="{16D234E3-3B1C-408D-93CD-074C2068430A}">
      <dgm:prSet/>
      <dgm:spPr/>
      <dgm:t>
        <a:bodyPr/>
        <a:lstStyle/>
        <a:p>
          <a:r>
            <a:rPr kumimoji="1" lang="ja-JP" altLang="en-US" dirty="0">
              <a:latin typeface="+mn-ea"/>
              <a:ea typeface="+mn-ea"/>
            </a:rPr>
            <a:t>和解の結果、</a:t>
          </a:r>
          <a:r>
            <a:rPr kumimoji="1" lang="en-US" altLang="ja-JP" dirty="0">
              <a:latin typeface="+mn-ea"/>
              <a:ea typeface="+mn-ea"/>
            </a:rPr>
            <a:t>ASU</a:t>
          </a:r>
          <a:r>
            <a:rPr kumimoji="1" lang="ja-JP" altLang="en-US" dirty="0">
              <a:latin typeface="+mn-ea"/>
              <a:ea typeface="+mn-ea"/>
            </a:rPr>
            <a:t>は</a:t>
          </a:r>
          <a:r>
            <a:rPr kumimoji="1" lang="en-US" altLang="ja-JP" dirty="0">
              <a:latin typeface="+mn-ea"/>
              <a:ea typeface="+mn-ea"/>
            </a:rPr>
            <a:t>2010</a:t>
          </a:r>
          <a:r>
            <a:rPr kumimoji="1" lang="ja-JP" altLang="en-US" dirty="0">
              <a:latin typeface="+mn-ea"/>
              <a:ea typeface="+mn-ea"/>
            </a:rPr>
            <a:t>年春学期以降、アクセス可能な電子書籍リーダーのみを使用することを約束</a:t>
          </a:r>
          <a:endParaRPr kumimoji="1" lang="en-US" altLang="ja-JP" dirty="0">
            <a:latin typeface="+mn-ea"/>
            <a:ea typeface="+mn-ea"/>
          </a:endParaRPr>
        </a:p>
      </dgm:t>
    </dgm:pt>
    <dgm:pt modelId="{217E0BF6-AA9F-4757-A12D-20F2B066D2B0}" type="parTrans" cxnId="{97018C84-FCE4-4B8D-9BC3-8E613496D0C8}">
      <dgm:prSet/>
      <dgm:spPr/>
      <dgm:t>
        <a:bodyPr/>
        <a:lstStyle/>
        <a:p>
          <a:endParaRPr kumimoji="1" lang="ja-JP" altLang="en-US">
            <a:latin typeface="+mn-ea"/>
            <a:ea typeface="+mn-ea"/>
          </a:endParaRPr>
        </a:p>
      </dgm:t>
    </dgm:pt>
    <dgm:pt modelId="{8F72AFD8-FE0F-46EA-8D98-6F507306B83D}" type="sibTrans" cxnId="{97018C84-FCE4-4B8D-9BC3-8E613496D0C8}">
      <dgm:prSet/>
      <dgm:spPr/>
      <dgm:t>
        <a:bodyPr/>
        <a:lstStyle/>
        <a:p>
          <a:endParaRPr kumimoji="1" lang="ja-JP" altLang="en-US">
            <a:latin typeface="+mn-ea"/>
            <a:ea typeface="+mn-ea"/>
          </a:endParaRPr>
        </a:p>
      </dgm:t>
    </dgm:pt>
    <dgm:pt modelId="{A16DF58C-74C1-4577-A5D3-B99E67D07300}">
      <dgm:prSet/>
      <dgm:spPr/>
      <dgm:t>
        <a:bodyPr/>
        <a:lstStyle/>
        <a:p>
          <a:r>
            <a:rPr kumimoji="1" lang="en-US" altLang="ja-JP" dirty="0">
              <a:latin typeface="+mn-ea"/>
              <a:ea typeface="+mn-ea"/>
            </a:rPr>
            <a:t>ASU</a:t>
          </a:r>
          <a:r>
            <a:rPr kumimoji="1" lang="ja-JP" altLang="en-US" dirty="0">
              <a:latin typeface="+mn-ea"/>
              <a:ea typeface="+mn-ea"/>
            </a:rPr>
            <a:t>は、視覚障害者が同等の情報にアクセスし、同じ操作を行える電子書籍リーダーを選択することに同意</a:t>
          </a:r>
        </a:p>
      </dgm:t>
    </dgm:pt>
    <dgm:pt modelId="{2B3CD242-0DFD-47A1-B3C6-73BFD7DD2AA2}" type="parTrans" cxnId="{ACABE9D7-7F51-4414-96C2-52703B3DA607}">
      <dgm:prSet/>
      <dgm:spPr/>
      <dgm:t>
        <a:bodyPr/>
        <a:lstStyle/>
        <a:p>
          <a:endParaRPr kumimoji="1" lang="ja-JP" altLang="en-US">
            <a:latin typeface="+mn-ea"/>
            <a:ea typeface="+mn-ea"/>
          </a:endParaRPr>
        </a:p>
      </dgm:t>
    </dgm:pt>
    <dgm:pt modelId="{25E49418-0E77-4CF8-B04A-A388A1407310}" type="sibTrans" cxnId="{ACABE9D7-7F51-4414-96C2-52703B3DA607}">
      <dgm:prSet/>
      <dgm:spPr/>
      <dgm:t>
        <a:bodyPr/>
        <a:lstStyle/>
        <a:p>
          <a:endParaRPr kumimoji="1" lang="ja-JP" altLang="en-US">
            <a:latin typeface="+mn-ea"/>
            <a:ea typeface="+mn-ea"/>
          </a:endParaRPr>
        </a:p>
      </dgm:t>
    </dgm:pt>
    <dgm:pt modelId="{68035D3E-E43A-4F9C-BFEB-9E8685A44FA3}">
      <dgm:prSet/>
      <dgm:spPr/>
      <dgm:t>
        <a:bodyPr/>
        <a:lstStyle/>
        <a:p>
          <a:r>
            <a:rPr kumimoji="1" lang="en-US" altLang="ja-JP">
              <a:latin typeface="+mn-ea"/>
              <a:ea typeface="+mn-ea"/>
            </a:rPr>
            <a:t>NFB</a:t>
          </a:r>
          <a:r>
            <a:rPr kumimoji="1" lang="ja-JP" altLang="en-US">
              <a:latin typeface="+mn-ea"/>
              <a:ea typeface="+mn-ea"/>
            </a:rPr>
            <a:t>と</a:t>
          </a:r>
          <a:r>
            <a:rPr kumimoji="1" lang="en-US" altLang="ja-JP">
              <a:latin typeface="+mn-ea"/>
              <a:ea typeface="+mn-ea"/>
            </a:rPr>
            <a:t>ACB</a:t>
          </a:r>
          <a:r>
            <a:rPr kumimoji="1" lang="ja-JP" altLang="en-US">
              <a:latin typeface="+mn-ea"/>
              <a:ea typeface="+mn-ea"/>
            </a:rPr>
            <a:t>は、この和解に基づき、訴訟を取り下げることに同意</a:t>
          </a:r>
          <a:endParaRPr kumimoji="1" lang="ja-JP" altLang="en-US" dirty="0">
            <a:latin typeface="+mn-ea"/>
            <a:ea typeface="+mn-ea"/>
          </a:endParaRPr>
        </a:p>
      </dgm:t>
    </dgm:pt>
    <dgm:pt modelId="{ECE9F479-A38D-4364-98EC-CD3E09D42760}" type="parTrans" cxnId="{ACD792B0-AFBD-4EE9-B43F-4C5882993B36}">
      <dgm:prSet/>
      <dgm:spPr/>
      <dgm:t>
        <a:bodyPr/>
        <a:lstStyle/>
        <a:p>
          <a:endParaRPr kumimoji="1" lang="ja-JP" altLang="en-US">
            <a:latin typeface="+mn-ea"/>
            <a:ea typeface="+mn-ea"/>
          </a:endParaRPr>
        </a:p>
      </dgm:t>
    </dgm:pt>
    <dgm:pt modelId="{53595DB0-5237-4D17-9F40-6AD36CF0BFEB}" type="sibTrans" cxnId="{ACD792B0-AFBD-4EE9-B43F-4C5882993B36}">
      <dgm:prSet/>
      <dgm:spPr/>
      <dgm:t>
        <a:bodyPr/>
        <a:lstStyle/>
        <a:p>
          <a:endParaRPr kumimoji="1" lang="ja-JP" altLang="en-US">
            <a:latin typeface="+mn-ea"/>
            <a:ea typeface="+mn-ea"/>
          </a:endParaRPr>
        </a:p>
      </dgm:t>
    </dgm:pt>
    <dgm:pt modelId="{7C524EB9-B7D5-4B36-A202-2095140B8B7F}" type="pres">
      <dgm:prSet presAssocID="{8BD55D84-8E67-40BD-A004-D2F4DCDAEDCD}" presName="outerComposite" presStyleCnt="0">
        <dgm:presLayoutVars>
          <dgm:chMax val="5"/>
          <dgm:dir/>
          <dgm:resizeHandles val="exact"/>
        </dgm:presLayoutVars>
      </dgm:prSet>
      <dgm:spPr/>
    </dgm:pt>
    <dgm:pt modelId="{003305BA-EBF2-4C6B-8ADA-A628FC09B8D8}" type="pres">
      <dgm:prSet presAssocID="{8BD55D84-8E67-40BD-A004-D2F4DCDAEDCD}" presName="dummyMaxCanvas" presStyleCnt="0">
        <dgm:presLayoutVars/>
      </dgm:prSet>
      <dgm:spPr/>
    </dgm:pt>
    <dgm:pt modelId="{71574523-956F-4120-849C-1487F26E2233}" type="pres">
      <dgm:prSet presAssocID="{8BD55D84-8E67-40BD-A004-D2F4DCDAEDCD}" presName="FourNodes_1" presStyleLbl="node1" presStyleIdx="0" presStyleCnt="4">
        <dgm:presLayoutVars>
          <dgm:bulletEnabled val="1"/>
        </dgm:presLayoutVars>
      </dgm:prSet>
      <dgm:spPr/>
    </dgm:pt>
    <dgm:pt modelId="{48C830E8-DC71-43D1-99FC-90BAAA206B60}" type="pres">
      <dgm:prSet presAssocID="{8BD55D84-8E67-40BD-A004-D2F4DCDAEDCD}" presName="FourNodes_2" presStyleLbl="node1" presStyleIdx="1" presStyleCnt="4">
        <dgm:presLayoutVars>
          <dgm:bulletEnabled val="1"/>
        </dgm:presLayoutVars>
      </dgm:prSet>
      <dgm:spPr/>
    </dgm:pt>
    <dgm:pt modelId="{4597E940-6531-4581-971C-4936E2CBE948}" type="pres">
      <dgm:prSet presAssocID="{8BD55D84-8E67-40BD-A004-D2F4DCDAEDCD}" presName="FourNodes_3" presStyleLbl="node1" presStyleIdx="2" presStyleCnt="4">
        <dgm:presLayoutVars>
          <dgm:bulletEnabled val="1"/>
        </dgm:presLayoutVars>
      </dgm:prSet>
      <dgm:spPr/>
    </dgm:pt>
    <dgm:pt modelId="{A081BE8C-EF28-43B3-A5A4-DE8D41265917}" type="pres">
      <dgm:prSet presAssocID="{8BD55D84-8E67-40BD-A004-D2F4DCDAEDCD}" presName="FourNodes_4" presStyleLbl="node1" presStyleIdx="3" presStyleCnt="4">
        <dgm:presLayoutVars>
          <dgm:bulletEnabled val="1"/>
        </dgm:presLayoutVars>
      </dgm:prSet>
      <dgm:spPr/>
    </dgm:pt>
    <dgm:pt modelId="{00480E1C-5761-40CA-BB85-7ABBAF8F962F}" type="pres">
      <dgm:prSet presAssocID="{8BD55D84-8E67-40BD-A004-D2F4DCDAEDCD}" presName="FourConn_1-2" presStyleLbl="fgAccFollowNode1" presStyleIdx="0" presStyleCnt="3">
        <dgm:presLayoutVars>
          <dgm:bulletEnabled val="1"/>
        </dgm:presLayoutVars>
      </dgm:prSet>
      <dgm:spPr/>
    </dgm:pt>
    <dgm:pt modelId="{F45F1836-F487-45FA-B93E-6FFF88682668}" type="pres">
      <dgm:prSet presAssocID="{8BD55D84-8E67-40BD-A004-D2F4DCDAEDCD}" presName="FourConn_2-3" presStyleLbl="fgAccFollowNode1" presStyleIdx="1" presStyleCnt="3">
        <dgm:presLayoutVars>
          <dgm:bulletEnabled val="1"/>
        </dgm:presLayoutVars>
      </dgm:prSet>
      <dgm:spPr/>
    </dgm:pt>
    <dgm:pt modelId="{57B6202A-45DE-4BC8-BE11-BFEC12FCF0D5}" type="pres">
      <dgm:prSet presAssocID="{8BD55D84-8E67-40BD-A004-D2F4DCDAEDCD}" presName="FourConn_3-4" presStyleLbl="fgAccFollowNode1" presStyleIdx="2" presStyleCnt="3">
        <dgm:presLayoutVars>
          <dgm:bulletEnabled val="1"/>
        </dgm:presLayoutVars>
      </dgm:prSet>
      <dgm:spPr/>
    </dgm:pt>
    <dgm:pt modelId="{EA34C8AD-7188-48B1-B0B9-7DA73438F552}" type="pres">
      <dgm:prSet presAssocID="{8BD55D84-8E67-40BD-A004-D2F4DCDAEDCD}" presName="FourNodes_1_text" presStyleLbl="node1" presStyleIdx="3" presStyleCnt="4">
        <dgm:presLayoutVars>
          <dgm:bulletEnabled val="1"/>
        </dgm:presLayoutVars>
      </dgm:prSet>
      <dgm:spPr/>
    </dgm:pt>
    <dgm:pt modelId="{ED3BCE20-81C1-465B-841E-DECAEDB9252A}" type="pres">
      <dgm:prSet presAssocID="{8BD55D84-8E67-40BD-A004-D2F4DCDAEDCD}" presName="FourNodes_2_text" presStyleLbl="node1" presStyleIdx="3" presStyleCnt="4">
        <dgm:presLayoutVars>
          <dgm:bulletEnabled val="1"/>
        </dgm:presLayoutVars>
      </dgm:prSet>
      <dgm:spPr/>
    </dgm:pt>
    <dgm:pt modelId="{86E4B6FD-4463-45FB-A78C-850EF55773F4}" type="pres">
      <dgm:prSet presAssocID="{8BD55D84-8E67-40BD-A004-D2F4DCDAEDCD}" presName="FourNodes_3_text" presStyleLbl="node1" presStyleIdx="3" presStyleCnt="4">
        <dgm:presLayoutVars>
          <dgm:bulletEnabled val="1"/>
        </dgm:presLayoutVars>
      </dgm:prSet>
      <dgm:spPr/>
    </dgm:pt>
    <dgm:pt modelId="{F712A3A5-08D4-451A-A506-F174E6B0FC16}" type="pres">
      <dgm:prSet presAssocID="{8BD55D84-8E67-40BD-A004-D2F4DCDAEDCD}" presName="FourNodes_4_text" presStyleLbl="node1" presStyleIdx="3" presStyleCnt="4">
        <dgm:presLayoutVars>
          <dgm:bulletEnabled val="1"/>
        </dgm:presLayoutVars>
      </dgm:prSet>
      <dgm:spPr/>
    </dgm:pt>
  </dgm:ptLst>
  <dgm:cxnLst>
    <dgm:cxn modelId="{0B659B02-5F20-493A-B625-95BAB5ECE697}" srcId="{8BD55D84-8E67-40BD-A004-D2F4DCDAEDCD}" destId="{5A9DB69F-C380-44DB-A080-748B149E82F5}" srcOrd="0" destOrd="0" parTransId="{400D6268-B5E0-430B-A6E5-9B587283588D}" sibTransId="{1E9BE7EB-58E9-454E-97CC-82DCB4F0BBFF}"/>
    <dgm:cxn modelId="{3A757A16-2D6E-4BB6-8514-5B2B250029F3}" type="presOf" srcId="{16D234E3-3B1C-408D-93CD-074C2068430A}" destId="{ED3BCE20-81C1-465B-841E-DECAEDB9252A}" srcOrd="1" destOrd="0" presId="urn:microsoft.com/office/officeart/2005/8/layout/vProcess5"/>
    <dgm:cxn modelId="{ADC6AA16-AFF3-4F08-B228-6956C22A3807}" type="presOf" srcId="{8BD55D84-8E67-40BD-A004-D2F4DCDAEDCD}" destId="{7C524EB9-B7D5-4B36-A202-2095140B8B7F}" srcOrd="0" destOrd="0" presId="urn:microsoft.com/office/officeart/2005/8/layout/vProcess5"/>
    <dgm:cxn modelId="{539AA862-1A4E-4604-BCEB-93797B58DB35}" type="presOf" srcId="{16D234E3-3B1C-408D-93CD-074C2068430A}" destId="{48C830E8-DC71-43D1-99FC-90BAAA206B60}" srcOrd="0" destOrd="0" presId="urn:microsoft.com/office/officeart/2005/8/layout/vProcess5"/>
    <dgm:cxn modelId="{12EFDB43-30C9-4A59-9956-C9EDE1233465}" type="presOf" srcId="{68035D3E-E43A-4F9C-BFEB-9E8685A44FA3}" destId="{F712A3A5-08D4-451A-A506-F174E6B0FC16}" srcOrd="1" destOrd="0" presId="urn:microsoft.com/office/officeart/2005/8/layout/vProcess5"/>
    <dgm:cxn modelId="{9D6AA548-E17C-4E87-9B4B-54B236E2F786}" type="presOf" srcId="{25E49418-0E77-4CF8-B04A-A388A1407310}" destId="{57B6202A-45DE-4BC8-BE11-BFEC12FCF0D5}" srcOrd="0" destOrd="0" presId="urn:microsoft.com/office/officeart/2005/8/layout/vProcess5"/>
    <dgm:cxn modelId="{D8141270-4DCF-4B98-8A07-4920E4BDA912}" type="presOf" srcId="{A16DF58C-74C1-4577-A5D3-B99E67D07300}" destId="{86E4B6FD-4463-45FB-A78C-850EF55773F4}" srcOrd="1" destOrd="0" presId="urn:microsoft.com/office/officeart/2005/8/layout/vProcess5"/>
    <dgm:cxn modelId="{1571F57D-7ECF-4B7A-92E4-97CC747001E4}" type="presOf" srcId="{A16DF58C-74C1-4577-A5D3-B99E67D07300}" destId="{4597E940-6531-4581-971C-4936E2CBE948}" srcOrd="0" destOrd="0" presId="urn:microsoft.com/office/officeart/2005/8/layout/vProcess5"/>
    <dgm:cxn modelId="{97018C84-FCE4-4B8D-9BC3-8E613496D0C8}" srcId="{8BD55D84-8E67-40BD-A004-D2F4DCDAEDCD}" destId="{16D234E3-3B1C-408D-93CD-074C2068430A}" srcOrd="1" destOrd="0" parTransId="{217E0BF6-AA9F-4757-A12D-20F2B066D2B0}" sibTransId="{8F72AFD8-FE0F-46EA-8D98-6F507306B83D}"/>
    <dgm:cxn modelId="{EEFD9B96-9671-461A-A5D5-A16B9BA1F777}" type="presOf" srcId="{1E9BE7EB-58E9-454E-97CC-82DCB4F0BBFF}" destId="{00480E1C-5761-40CA-BB85-7ABBAF8F962F}" srcOrd="0" destOrd="0" presId="urn:microsoft.com/office/officeart/2005/8/layout/vProcess5"/>
    <dgm:cxn modelId="{1386BDAF-2D37-4DDB-98BE-D108AABA74A1}" type="presOf" srcId="{5A9DB69F-C380-44DB-A080-748B149E82F5}" destId="{71574523-956F-4120-849C-1487F26E2233}" srcOrd="0" destOrd="0" presId="urn:microsoft.com/office/officeart/2005/8/layout/vProcess5"/>
    <dgm:cxn modelId="{ACD792B0-AFBD-4EE9-B43F-4C5882993B36}" srcId="{8BD55D84-8E67-40BD-A004-D2F4DCDAEDCD}" destId="{68035D3E-E43A-4F9C-BFEB-9E8685A44FA3}" srcOrd="3" destOrd="0" parTransId="{ECE9F479-A38D-4364-98EC-CD3E09D42760}" sibTransId="{53595DB0-5237-4D17-9F40-6AD36CF0BFEB}"/>
    <dgm:cxn modelId="{46E7CCC1-D7C3-4A69-9D6A-6C8730E4BF56}" type="presOf" srcId="{68035D3E-E43A-4F9C-BFEB-9E8685A44FA3}" destId="{A081BE8C-EF28-43B3-A5A4-DE8D41265917}" srcOrd="0" destOrd="0" presId="urn:microsoft.com/office/officeart/2005/8/layout/vProcess5"/>
    <dgm:cxn modelId="{537E18C5-A667-43C6-B997-E01328E3B241}" type="presOf" srcId="{8F72AFD8-FE0F-46EA-8D98-6F507306B83D}" destId="{F45F1836-F487-45FA-B93E-6FFF88682668}" srcOrd="0" destOrd="0" presId="urn:microsoft.com/office/officeart/2005/8/layout/vProcess5"/>
    <dgm:cxn modelId="{ACABE9D7-7F51-4414-96C2-52703B3DA607}" srcId="{8BD55D84-8E67-40BD-A004-D2F4DCDAEDCD}" destId="{A16DF58C-74C1-4577-A5D3-B99E67D07300}" srcOrd="2" destOrd="0" parTransId="{2B3CD242-0DFD-47A1-B3C6-73BFD7DD2AA2}" sibTransId="{25E49418-0E77-4CF8-B04A-A388A1407310}"/>
    <dgm:cxn modelId="{911243E9-107D-40C4-92F1-8667135948A5}" type="presOf" srcId="{5A9DB69F-C380-44DB-A080-748B149E82F5}" destId="{EA34C8AD-7188-48B1-B0B9-7DA73438F552}" srcOrd="1" destOrd="0" presId="urn:microsoft.com/office/officeart/2005/8/layout/vProcess5"/>
    <dgm:cxn modelId="{6B42CCAE-C7CC-493D-BA18-63BE03A6B885}" type="presParOf" srcId="{7C524EB9-B7D5-4B36-A202-2095140B8B7F}" destId="{003305BA-EBF2-4C6B-8ADA-A628FC09B8D8}" srcOrd="0" destOrd="0" presId="urn:microsoft.com/office/officeart/2005/8/layout/vProcess5"/>
    <dgm:cxn modelId="{25BAD216-F32D-4A91-B060-8488C1CA1AA9}" type="presParOf" srcId="{7C524EB9-B7D5-4B36-A202-2095140B8B7F}" destId="{71574523-956F-4120-849C-1487F26E2233}" srcOrd="1" destOrd="0" presId="urn:microsoft.com/office/officeart/2005/8/layout/vProcess5"/>
    <dgm:cxn modelId="{BFB12C07-5B93-4C12-879C-9231545BEBBA}" type="presParOf" srcId="{7C524EB9-B7D5-4B36-A202-2095140B8B7F}" destId="{48C830E8-DC71-43D1-99FC-90BAAA206B60}" srcOrd="2" destOrd="0" presId="urn:microsoft.com/office/officeart/2005/8/layout/vProcess5"/>
    <dgm:cxn modelId="{40D58467-70A7-44B5-87DC-A2CD7FDB4125}" type="presParOf" srcId="{7C524EB9-B7D5-4B36-A202-2095140B8B7F}" destId="{4597E940-6531-4581-971C-4936E2CBE948}" srcOrd="3" destOrd="0" presId="urn:microsoft.com/office/officeart/2005/8/layout/vProcess5"/>
    <dgm:cxn modelId="{D3EC8E44-08F6-4012-A3A6-702AF8E66670}" type="presParOf" srcId="{7C524EB9-B7D5-4B36-A202-2095140B8B7F}" destId="{A081BE8C-EF28-43B3-A5A4-DE8D41265917}" srcOrd="4" destOrd="0" presId="urn:microsoft.com/office/officeart/2005/8/layout/vProcess5"/>
    <dgm:cxn modelId="{9FFA71BA-191F-4B36-AD30-3AA2578D8DAF}" type="presParOf" srcId="{7C524EB9-B7D5-4B36-A202-2095140B8B7F}" destId="{00480E1C-5761-40CA-BB85-7ABBAF8F962F}" srcOrd="5" destOrd="0" presId="urn:microsoft.com/office/officeart/2005/8/layout/vProcess5"/>
    <dgm:cxn modelId="{EA5E9117-EF27-4ED0-BD90-05A040F9D5DD}" type="presParOf" srcId="{7C524EB9-B7D5-4B36-A202-2095140B8B7F}" destId="{F45F1836-F487-45FA-B93E-6FFF88682668}" srcOrd="6" destOrd="0" presId="urn:microsoft.com/office/officeart/2005/8/layout/vProcess5"/>
    <dgm:cxn modelId="{64FB5BA6-641A-440B-AB79-41638B5CF39C}" type="presParOf" srcId="{7C524EB9-B7D5-4B36-A202-2095140B8B7F}" destId="{57B6202A-45DE-4BC8-BE11-BFEC12FCF0D5}" srcOrd="7" destOrd="0" presId="urn:microsoft.com/office/officeart/2005/8/layout/vProcess5"/>
    <dgm:cxn modelId="{157148D9-E1A8-4CCF-BCEF-2B418C1C4779}" type="presParOf" srcId="{7C524EB9-B7D5-4B36-A202-2095140B8B7F}" destId="{EA34C8AD-7188-48B1-B0B9-7DA73438F552}" srcOrd="8" destOrd="0" presId="urn:microsoft.com/office/officeart/2005/8/layout/vProcess5"/>
    <dgm:cxn modelId="{6F2136F7-63C6-4D86-BE3D-A7FD58285E3D}" type="presParOf" srcId="{7C524EB9-B7D5-4B36-A202-2095140B8B7F}" destId="{ED3BCE20-81C1-465B-841E-DECAEDB9252A}" srcOrd="9" destOrd="0" presId="urn:microsoft.com/office/officeart/2005/8/layout/vProcess5"/>
    <dgm:cxn modelId="{F8743449-8F17-43E3-B556-987F7F74F006}" type="presParOf" srcId="{7C524EB9-B7D5-4B36-A202-2095140B8B7F}" destId="{86E4B6FD-4463-45FB-A78C-850EF55773F4}" srcOrd="10" destOrd="0" presId="urn:microsoft.com/office/officeart/2005/8/layout/vProcess5"/>
    <dgm:cxn modelId="{B39E762C-AE40-461B-90F1-A35177FBC629}" type="presParOf" srcId="{7C524EB9-B7D5-4B36-A202-2095140B8B7F}" destId="{F712A3A5-08D4-451A-A506-F174E6B0FC16}"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9083649-A6B6-4C33-B087-9DDCB866816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kumimoji="1" lang="ja-JP" altLang="en-US"/>
        </a:p>
      </dgm:t>
    </dgm:pt>
    <dgm:pt modelId="{80238AB3-CEF4-4D14-A31A-890C2C1D52A5}">
      <dgm:prSet phldrT="[テキスト]" custT="1"/>
      <dgm:spPr/>
      <dgm:t>
        <a:bodyPr/>
        <a:lstStyle/>
        <a:p>
          <a:pPr>
            <a:buNone/>
          </a:pPr>
          <a:r>
            <a:rPr kumimoji="1" lang="ja-JP" altLang="en-US" sz="2400" dirty="0"/>
            <a:t>現代の障害者差別禁止法は合理的配慮の不提供を差別と見なす</a:t>
          </a:r>
        </a:p>
      </dgm:t>
    </dgm:pt>
    <dgm:pt modelId="{5C17AD48-EB2F-4C24-88B8-B094D7D2D635}" type="parTrans" cxnId="{E566A68E-C529-4439-8142-8CA8D9CFD153}">
      <dgm:prSet/>
      <dgm:spPr/>
      <dgm:t>
        <a:bodyPr/>
        <a:lstStyle/>
        <a:p>
          <a:endParaRPr kumimoji="1" lang="ja-JP" altLang="en-US" sz="2000"/>
        </a:p>
      </dgm:t>
    </dgm:pt>
    <dgm:pt modelId="{48FA38DC-8321-4CAF-8FDC-9D49A34CA9A3}" type="sibTrans" cxnId="{E566A68E-C529-4439-8142-8CA8D9CFD153}">
      <dgm:prSet/>
      <dgm:spPr/>
      <dgm:t>
        <a:bodyPr/>
        <a:lstStyle/>
        <a:p>
          <a:endParaRPr kumimoji="1" lang="ja-JP" altLang="en-US" sz="2000"/>
        </a:p>
      </dgm:t>
    </dgm:pt>
    <dgm:pt modelId="{1C547B0C-0248-4324-8228-DD66D0B4B71C}">
      <dgm:prSet custT="1"/>
      <dgm:spPr/>
      <dgm:t>
        <a:bodyPr/>
        <a:lstStyle/>
        <a:p>
          <a:r>
            <a:rPr kumimoji="1" lang="ja-JP" altLang="en-US" sz="2000" kern="1200" dirty="0"/>
            <a:t>「障害を持つアメリカ人法」</a:t>
          </a:r>
          <a:r>
            <a:rPr kumimoji="1" lang="ja-JP" altLang="en-US" sz="2000" kern="1200" dirty="0">
              <a:solidFill>
                <a:prstClr val="black">
                  <a:hueOff val="0"/>
                  <a:satOff val="0"/>
                  <a:lumOff val="0"/>
                  <a:alphaOff val="0"/>
                </a:prstClr>
              </a:solidFill>
              <a:latin typeface="+mn-ea"/>
              <a:ea typeface="+mn-ea"/>
              <a:cs typeface="+mn-cs"/>
            </a:rPr>
            <a:t>（</a:t>
          </a:r>
          <a:r>
            <a:rPr kumimoji="1" lang="en-US" altLang="ja-JP" sz="2000" kern="1200" dirty="0">
              <a:solidFill>
                <a:prstClr val="black">
                  <a:hueOff val="0"/>
                  <a:satOff val="0"/>
                  <a:lumOff val="0"/>
                  <a:alphaOff val="0"/>
                </a:prstClr>
              </a:solidFill>
              <a:latin typeface="+mn-ea"/>
              <a:ea typeface="+mn-ea"/>
              <a:cs typeface="+mn-cs"/>
            </a:rPr>
            <a:t>ADA</a:t>
          </a:r>
          <a:r>
            <a:rPr kumimoji="1" lang="ja-JP" altLang="en-US" sz="2000" kern="1200" dirty="0">
              <a:solidFill>
                <a:prstClr val="black">
                  <a:hueOff val="0"/>
                  <a:satOff val="0"/>
                  <a:lumOff val="0"/>
                  <a:alphaOff val="0"/>
                </a:prstClr>
              </a:solidFill>
              <a:latin typeface="+mn-ea"/>
              <a:ea typeface="+mn-ea"/>
              <a:cs typeface="+mn-cs"/>
            </a:rPr>
            <a:t>）</a:t>
          </a:r>
          <a:endParaRPr kumimoji="1" lang="en-US" altLang="ja-JP" sz="2000" kern="1200" dirty="0">
            <a:latin typeface="+mn-ea"/>
            <a:ea typeface="+mn-ea"/>
          </a:endParaRPr>
        </a:p>
      </dgm:t>
    </dgm:pt>
    <dgm:pt modelId="{DC35F8D9-9D40-489F-8955-AE997E117DCA}" type="parTrans" cxnId="{5A4613AA-74EC-482A-912C-CAAE99030A5E}">
      <dgm:prSet/>
      <dgm:spPr/>
      <dgm:t>
        <a:bodyPr/>
        <a:lstStyle/>
        <a:p>
          <a:endParaRPr kumimoji="1" lang="ja-JP" altLang="en-US" sz="2000"/>
        </a:p>
      </dgm:t>
    </dgm:pt>
    <dgm:pt modelId="{410EF31E-5A06-4E9E-AF75-AC5A6209D7A6}" type="sibTrans" cxnId="{5A4613AA-74EC-482A-912C-CAAE99030A5E}">
      <dgm:prSet/>
      <dgm:spPr/>
      <dgm:t>
        <a:bodyPr/>
        <a:lstStyle/>
        <a:p>
          <a:endParaRPr kumimoji="1" lang="ja-JP" altLang="en-US" sz="2000"/>
        </a:p>
      </dgm:t>
    </dgm:pt>
    <dgm:pt modelId="{B16291E3-5574-4375-8DBA-91060748AD49}">
      <dgm:prSet custT="1"/>
      <dgm:spPr/>
      <dgm:t>
        <a:bodyPr/>
        <a:lstStyle/>
        <a:p>
          <a:r>
            <a:rPr kumimoji="1" lang="ja-JP" altLang="en-US" sz="2000" kern="1200" dirty="0"/>
            <a:t>イギリスの「平等法」</a:t>
          </a:r>
          <a:endParaRPr kumimoji="1" lang="en-US" altLang="ja-JP" sz="2000" kern="1200" dirty="0"/>
        </a:p>
      </dgm:t>
    </dgm:pt>
    <dgm:pt modelId="{E1BAFDD7-278F-42DA-9905-C35C4BEED275}" type="parTrans" cxnId="{1BF5EC18-DE4F-45EC-A7E7-246709A030CB}">
      <dgm:prSet/>
      <dgm:spPr/>
      <dgm:t>
        <a:bodyPr/>
        <a:lstStyle/>
        <a:p>
          <a:endParaRPr kumimoji="1" lang="ja-JP" altLang="en-US" sz="2000"/>
        </a:p>
      </dgm:t>
    </dgm:pt>
    <dgm:pt modelId="{E7255C0B-8C87-4D30-9E5E-04B06CD76B9D}" type="sibTrans" cxnId="{1BF5EC18-DE4F-45EC-A7E7-246709A030CB}">
      <dgm:prSet/>
      <dgm:spPr/>
      <dgm:t>
        <a:bodyPr/>
        <a:lstStyle/>
        <a:p>
          <a:endParaRPr kumimoji="1" lang="ja-JP" altLang="en-US" sz="2000"/>
        </a:p>
      </dgm:t>
    </dgm:pt>
    <dgm:pt modelId="{FF04C8AA-FF8D-4D2D-A6DF-6008D32ED8E8}">
      <dgm:prSet custT="1"/>
      <dgm:spPr/>
      <dgm:t>
        <a:bodyPr/>
        <a:lstStyle/>
        <a:p>
          <a:r>
            <a:rPr kumimoji="1" lang="ja-JP" altLang="en-US" sz="2000" kern="1200" dirty="0"/>
            <a:t>「カナダ人権法」</a:t>
          </a:r>
          <a:endParaRPr kumimoji="1" lang="en-US" altLang="ja-JP" sz="2000" kern="1200" dirty="0"/>
        </a:p>
      </dgm:t>
    </dgm:pt>
    <dgm:pt modelId="{B95408D6-A3B6-4113-97B6-B5EE8CFA2BD3}" type="parTrans" cxnId="{0BF0DEEA-2C92-4013-A94E-553E9195A221}">
      <dgm:prSet/>
      <dgm:spPr/>
      <dgm:t>
        <a:bodyPr/>
        <a:lstStyle/>
        <a:p>
          <a:endParaRPr kumimoji="1" lang="ja-JP" altLang="en-US" sz="2000"/>
        </a:p>
      </dgm:t>
    </dgm:pt>
    <dgm:pt modelId="{51275BAD-7A14-4B5B-ADB2-FFBE1D7A8B12}" type="sibTrans" cxnId="{0BF0DEEA-2C92-4013-A94E-553E9195A221}">
      <dgm:prSet/>
      <dgm:spPr/>
      <dgm:t>
        <a:bodyPr/>
        <a:lstStyle/>
        <a:p>
          <a:endParaRPr kumimoji="1" lang="ja-JP" altLang="en-US" sz="2000"/>
        </a:p>
      </dgm:t>
    </dgm:pt>
    <dgm:pt modelId="{F3B6B99A-CED7-43FC-A79B-D650CED041B2}">
      <dgm:prSet custT="1"/>
      <dgm:spPr/>
      <dgm:t>
        <a:bodyPr/>
        <a:lstStyle/>
        <a:p>
          <a:r>
            <a:rPr kumimoji="1" lang="ja-JP" altLang="en-US" sz="2000" kern="1200" dirty="0"/>
            <a:t>オーストラリアの「障害差別禁止法」</a:t>
          </a:r>
          <a:endParaRPr kumimoji="1" lang="en-US" altLang="ja-JP" sz="2000" kern="1200" dirty="0"/>
        </a:p>
      </dgm:t>
    </dgm:pt>
    <dgm:pt modelId="{ECF14295-CFB7-4E0C-907D-507D4A401A95}" type="parTrans" cxnId="{6316CC3F-EB3A-49B9-AA15-D23CC65873DD}">
      <dgm:prSet/>
      <dgm:spPr/>
      <dgm:t>
        <a:bodyPr/>
        <a:lstStyle/>
        <a:p>
          <a:endParaRPr kumimoji="1" lang="ja-JP" altLang="en-US" sz="2000"/>
        </a:p>
      </dgm:t>
    </dgm:pt>
    <dgm:pt modelId="{1DD56613-422B-4229-B7C4-33A5A12D7301}" type="sibTrans" cxnId="{6316CC3F-EB3A-49B9-AA15-D23CC65873DD}">
      <dgm:prSet/>
      <dgm:spPr/>
      <dgm:t>
        <a:bodyPr/>
        <a:lstStyle/>
        <a:p>
          <a:endParaRPr kumimoji="1" lang="ja-JP" altLang="en-US" sz="2000"/>
        </a:p>
      </dgm:t>
    </dgm:pt>
    <dgm:pt modelId="{465AB3E4-087B-4780-92F8-FD4A2AF559CF}">
      <dgm:prSet custT="1"/>
      <dgm:spPr/>
      <dgm:t>
        <a:bodyPr/>
        <a:lstStyle/>
        <a:p>
          <a:r>
            <a:rPr kumimoji="1" lang="ja-JP" altLang="en-US" sz="2000" kern="1200" dirty="0"/>
            <a:t>日本の「障害者差別解消法」</a:t>
          </a:r>
        </a:p>
      </dgm:t>
    </dgm:pt>
    <dgm:pt modelId="{7CC7D071-716C-401C-8D18-E81A3884A089}" type="parTrans" cxnId="{723E4038-D864-438E-A085-0E7DAADCA735}">
      <dgm:prSet/>
      <dgm:spPr/>
      <dgm:t>
        <a:bodyPr/>
        <a:lstStyle/>
        <a:p>
          <a:endParaRPr kumimoji="1" lang="ja-JP" altLang="en-US" sz="2000"/>
        </a:p>
      </dgm:t>
    </dgm:pt>
    <dgm:pt modelId="{21A3C453-AADE-471E-AE69-ACD6EB18B6E2}" type="sibTrans" cxnId="{723E4038-D864-438E-A085-0E7DAADCA735}">
      <dgm:prSet/>
      <dgm:spPr/>
      <dgm:t>
        <a:bodyPr/>
        <a:lstStyle/>
        <a:p>
          <a:endParaRPr kumimoji="1" lang="ja-JP" altLang="en-US" sz="2000"/>
        </a:p>
      </dgm:t>
    </dgm:pt>
    <dgm:pt modelId="{424A081B-9784-49C9-B2DF-7BFEEBB577D8}" type="pres">
      <dgm:prSet presAssocID="{59083649-A6B6-4C33-B087-9DDCB866816D}" presName="linear" presStyleCnt="0">
        <dgm:presLayoutVars>
          <dgm:dir/>
          <dgm:animLvl val="lvl"/>
          <dgm:resizeHandles val="exact"/>
        </dgm:presLayoutVars>
      </dgm:prSet>
      <dgm:spPr/>
    </dgm:pt>
    <dgm:pt modelId="{B678E36E-962B-4BCC-AEB7-ABE410C674AF}" type="pres">
      <dgm:prSet presAssocID="{80238AB3-CEF4-4D14-A31A-890C2C1D52A5}" presName="parentLin" presStyleCnt="0"/>
      <dgm:spPr/>
    </dgm:pt>
    <dgm:pt modelId="{FB9481D2-88E9-4C40-AD81-4867B4BCB34F}" type="pres">
      <dgm:prSet presAssocID="{80238AB3-CEF4-4D14-A31A-890C2C1D52A5}" presName="parentLeftMargin" presStyleLbl="node1" presStyleIdx="0" presStyleCnt="1"/>
      <dgm:spPr/>
    </dgm:pt>
    <dgm:pt modelId="{E631D060-2971-4519-AEBC-E04235C4F889}" type="pres">
      <dgm:prSet presAssocID="{80238AB3-CEF4-4D14-A31A-890C2C1D52A5}" presName="parentText" presStyleLbl="node1" presStyleIdx="0" presStyleCnt="1" custScaleX="142823" custScaleY="42546" custLinFactNeighborX="-56554" custLinFactNeighborY="-24200">
        <dgm:presLayoutVars>
          <dgm:chMax val="0"/>
          <dgm:bulletEnabled val="1"/>
        </dgm:presLayoutVars>
      </dgm:prSet>
      <dgm:spPr/>
    </dgm:pt>
    <dgm:pt modelId="{EFD779A3-71E0-4DF9-B638-ECC26AAF7DC2}" type="pres">
      <dgm:prSet presAssocID="{80238AB3-CEF4-4D14-A31A-890C2C1D52A5}" presName="negativeSpace" presStyleCnt="0"/>
      <dgm:spPr/>
    </dgm:pt>
    <dgm:pt modelId="{A4D69CF1-F31D-451F-9E9B-3BE8ED00255F}" type="pres">
      <dgm:prSet presAssocID="{80238AB3-CEF4-4D14-A31A-890C2C1D52A5}" presName="childText" presStyleLbl="conFgAcc1" presStyleIdx="0" presStyleCnt="1" custScaleY="75152">
        <dgm:presLayoutVars>
          <dgm:bulletEnabled val="1"/>
        </dgm:presLayoutVars>
      </dgm:prSet>
      <dgm:spPr/>
    </dgm:pt>
  </dgm:ptLst>
  <dgm:cxnLst>
    <dgm:cxn modelId="{59F65718-7965-4B1B-8A55-157E0DE3D261}" type="presOf" srcId="{1C547B0C-0248-4324-8228-DD66D0B4B71C}" destId="{A4D69CF1-F31D-451F-9E9B-3BE8ED00255F}" srcOrd="0" destOrd="0" presId="urn:microsoft.com/office/officeart/2005/8/layout/list1"/>
    <dgm:cxn modelId="{1BF5EC18-DE4F-45EC-A7E7-246709A030CB}" srcId="{80238AB3-CEF4-4D14-A31A-890C2C1D52A5}" destId="{B16291E3-5574-4375-8DBA-91060748AD49}" srcOrd="1" destOrd="0" parTransId="{E1BAFDD7-278F-42DA-9905-C35C4BEED275}" sibTransId="{E7255C0B-8C87-4D30-9E5E-04B06CD76B9D}"/>
    <dgm:cxn modelId="{723E4038-D864-438E-A085-0E7DAADCA735}" srcId="{80238AB3-CEF4-4D14-A31A-890C2C1D52A5}" destId="{465AB3E4-087B-4780-92F8-FD4A2AF559CF}" srcOrd="4" destOrd="0" parTransId="{7CC7D071-716C-401C-8D18-E81A3884A089}" sibTransId="{21A3C453-AADE-471E-AE69-ACD6EB18B6E2}"/>
    <dgm:cxn modelId="{7AE7D73C-C08F-40EC-931B-49FF3C98107B}" type="presOf" srcId="{80238AB3-CEF4-4D14-A31A-890C2C1D52A5}" destId="{E631D060-2971-4519-AEBC-E04235C4F889}" srcOrd="1" destOrd="0" presId="urn:microsoft.com/office/officeart/2005/8/layout/list1"/>
    <dgm:cxn modelId="{6316CC3F-EB3A-49B9-AA15-D23CC65873DD}" srcId="{80238AB3-CEF4-4D14-A31A-890C2C1D52A5}" destId="{F3B6B99A-CED7-43FC-A79B-D650CED041B2}" srcOrd="3" destOrd="0" parTransId="{ECF14295-CFB7-4E0C-907D-507D4A401A95}" sibTransId="{1DD56613-422B-4229-B7C4-33A5A12D7301}"/>
    <dgm:cxn modelId="{8FCF0555-743D-414C-A1D7-BD606171C082}" type="presOf" srcId="{FF04C8AA-FF8D-4D2D-A6DF-6008D32ED8E8}" destId="{A4D69CF1-F31D-451F-9E9B-3BE8ED00255F}" srcOrd="0" destOrd="2" presId="urn:microsoft.com/office/officeart/2005/8/layout/list1"/>
    <dgm:cxn modelId="{E4CB9755-BBF8-4DD9-8ED3-05C972DBD413}" type="presOf" srcId="{B16291E3-5574-4375-8DBA-91060748AD49}" destId="{A4D69CF1-F31D-451F-9E9B-3BE8ED00255F}" srcOrd="0" destOrd="1" presId="urn:microsoft.com/office/officeart/2005/8/layout/list1"/>
    <dgm:cxn modelId="{41A1DB81-5B78-414C-BF65-50EE209F7E27}" type="presOf" srcId="{F3B6B99A-CED7-43FC-A79B-D650CED041B2}" destId="{A4D69CF1-F31D-451F-9E9B-3BE8ED00255F}" srcOrd="0" destOrd="3" presId="urn:microsoft.com/office/officeart/2005/8/layout/list1"/>
    <dgm:cxn modelId="{E566A68E-C529-4439-8142-8CA8D9CFD153}" srcId="{59083649-A6B6-4C33-B087-9DDCB866816D}" destId="{80238AB3-CEF4-4D14-A31A-890C2C1D52A5}" srcOrd="0" destOrd="0" parTransId="{5C17AD48-EB2F-4C24-88B8-B094D7D2D635}" sibTransId="{48FA38DC-8321-4CAF-8FDC-9D49A34CA9A3}"/>
    <dgm:cxn modelId="{5A4613AA-74EC-482A-912C-CAAE99030A5E}" srcId="{80238AB3-CEF4-4D14-A31A-890C2C1D52A5}" destId="{1C547B0C-0248-4324-8228-DD66D0B4B71C}" srcOrd="0" destOrd="0" parTransId="{DC35F8D9-9D40-489F-8955-AE997E117DCA}" sibTransId="{410EF31E-5A06-4E9E-AF75-AC5A6209D7A6}"/>
    <dgm:cxn modelId="{7DFC27BA-7BAB-420D-9A19-0C95926F4F60}" type="presOf" srcId="{59083649-A6B6-4C33-B087-9DDCB866816D}" destId="{424A081B-9784-49C9-B2DF-7BFEEBB577D8}" srcOrd="0" destOrd="0" presId="urn:microsoft.com/office/officeart/2005/8/layout/list1"/>
    <dgm:cxn modelId="{ED08CEBB-3BB7-45A1-AFE4-75851744BF1D}" type="presOf" srcId="{80238AB3-CEF4-4D14-A31A-890C2C1D52A5}" destId="{FB9481D2-88E9-4C40-AD81-4867B4BCB34F}" srcOrd="0" destOrd="0" presId="urn:microsoft.com/office/officeart/2005/8/layout/list1"/>
    <dgm:cxn modelId="{E035E5BC-58C7-43CD-ADE9-BA432854DEE1}" type="presOf" srcId="{465AB3E4-087B-4780-92F8-FD4A2AF559CF}" destId="{A4D69CF1-F31D-451F-9E9B-3BE8ED00255F}" srcOrd="0" destOrd="4" presId="urn:microsoft.com/office/officeart/2005/8/layout/list1"/>
    <dgm:cxn modelId="{0BF0DEEA-2C92-4013-A94E-553E9195A221}" srcId="{80238AB3-CEF4-4D14-A31A-890C2C1D52A5}" destId="{FF04C8AA-FF8D-4D2D-A6DF-6008D32ED8E8}" srcOrd="2" destOrd="0" parTransId="{B95408D6-A3B6-4113-97B6-B5EE8CFA2BD3}" sibTransId="{51275BAD-7A14-4B5B-ADB2-FFBE1D7A8B12}"/>
    <dgm:cxn modelId="{D53F615A-64CB-4324-B852-1865BE1E882C}" type="presParOf" srcId="{424A081B-9784-49C9-B2DF-7BFEEBB577D8}" destId="{B678E36E-962B-4BCC-AEB7-ABE410C674AF}" srcOrd="0" destOrd="0" presId="urn:microsoft.com/office/officeart/2005/8/layout/list1"/>
    <dgm:cxn modelId="{4674C60C-A9E7-496C-847D-7C49E78938E7}" type="presParOf" srcId="{B678E36E-962B-4BCC-AEB7-ABE410C674AF}" destId="{FB9481D2-88E9-4C40-AD81-4867B4BCB34F}" srcOrd="0" destOrd="0" presId="urn:microsoft.com/office/officeart/2005/8/layout/list1"/>
    <dgm:cxn modelId="{6AA4B166-DCA8-4861-ADA7-B369AC5A224F}" type="presParOf" srcId="{B678E36E-962B-4BCC-AEB7-ABE410C674AF}" destId="{E631D060-2971-4519-AEBC-E04235C4F889}" srcOrd="1" destOrd="0" presId="urn:microsoft.com/office/officeart/2005/8/layout/list1"/>
    <dgm:cxn modelId="{F50100CC-5EF3-49C2-A876-8AFE17A4CC17}" type="presParOf" srcId="{424A081B-9784-49C9-B2DF-7BFEEBB577D8}" destId="{EFD779A3-71E0-4DF9-B638-ECC26AAF7DC2}" srcOrd="1" destOrd="0" presId="urn:microsoft.com/office/officeart/2005/8/layout/list1"/>
    <dgm:cxn modelId="{1EAD87A2-B2AA-475B-97B0-5FBAD91834B4}" type="presParOf" srcId="{424A081B-9784-49C9-B2DF-7BFEEBB577D8}" destId="{A4D69CF1-F31D-451F-9E9B-3BE8ED00255F}"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2E4AFA4-418F-4A1A-B001-9C219D4CC3D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D05E05D5-65F4-4F63-A8A2-DC9A0FF2263A}">
      <dgm:prSet phldrT="[テキスト]" custT="1"/>
      <dgm:spPr/>
      <dgm:t>
        <a:bodyPr/>
        <a:lstStyle/>
        <a:p>
          <a:pPr>
            <a:buChar char="•"/>
          </a:pPr>
          <a:r>
            <a:rPr kumimoji="1" lang="ja-JP" altLang="en-US" sz="2800" dirty="0"/>
            <a:t>この法律のねらい</a:t>
          </a:r>
        </a:p>
      </dgm:t>
    </dgm:pt>
    <dgm:pt modelId="{A1E84481-B81B-4DCE-AC38-7E1284119E1E}" type="parTrans" cxnId="{6151D2DB-C572-4817-ACD8-48A921797EE6}">
      <dgm:prSet/>
      <dgm:spPr/>
      <dgm:t>
        <a:bodyPr/>
        <a:lstStyle/>
        <a:p>
          <a:endParaRPr kumimoji="1" lang="ja-JP" altLang="en-US" sz="2800"/>
        </a:p>
      </dgm:t>
    </dgm:pt>
    <dgm:pt modelId="{8A8D4A85-9FD5-43D7-965C-A92E03BE0455}" type="sibTrans" cxnId="{6151D2DB-C572-4817-ACD8-48A921797EE6}">
      <dgm:prSet/>
      <dgm:spPr/>
      <dgm:t>
        <a:bodyPr/>
        <a:lstStyle/>
        <a:p>
          <a:endParaRPr kumimoji="1" lang="ja-JP" altLang="en-US" sz="2800"/>
        </a:p>
      </dgm:t>
    </dgm:pt>
    <dgm:pt modelId="{77D54526-F5C0-4393-BCC1-291255DAC3D6}">
      <dgm:prSet custT="1"/>
      <dgm:spPr>
        <a:ln>
          <a:noFill/>
        </a:ln>
      </dgm:spPr>
      <dgm:t>
        <a:bodyPr/>
        <a:lstStyle/>
        <a:p>
          <a:r>
            <a:rPr lang="ja-JP" altLang="en-US" sz="2800" dirty="0"/>
            <a:t>行政や事業者と障害者との間の建設的対話により直面する障壁を取り除くための方法を合意すること</a:t>
          </a:r>
          <a:endParaRPr kumimoji="1" lang="ja-JP" altLang="en-US" sz="2800" dirty="0"/>
        </a:p>
      </dgm:t>
    </dgm:pt>
    <dgm:pt modelId="{2DA4F895-1F8F-4942-AECB-B34F3DEAECFA}" type="parTrans" cxnId="{8EA4E56D-B4B7-49F8-A73C-C3037257F4DA}">
      <dgm:prSet/>
      <dgm:spPr/>
      <dgm:t>
        <a:bodyPr/>
        <a:lstStyle/>
        <a:p>
          <a:endParaRPr kumimoji="1" lang="ja-JP" altLang="en-US" sz="2800"/>
        </a:p>
      </dgm:t>
    </dgm:pt>
    <dgm:pt modelId="{D8EE7486-883A-4611-82AA-D4544B9156D4}" type="sibTrans" cxnId="{8EA4E56D-B4B7-49F8-A73C-C3037257F4DA}">
      <dgm:prSet/>
      <dgm:spPr/>
      <dgm:t>
        <a:bodyPr/>
        <a:lstStyle/>
        <a:p>
          <a:endParaRPr kumimoji="1" lang="ja-JP" altLang="en-US" sz="2800"/>
        </a:p>
      </dgm:t>
    </dgm:pt>
    <dgm:pt modelId="{050EF648-7549-4BA5-9FED-2888965CC019}">
      <dgm:prSet custT="1"/>
      <dgm:spPr>
        <a:ln>
          <a:noFill/>
        </a:ln>
      </dgm:spPr>
      <dgm:t>
        <a:bodyPr/>
        <a:lstStyle/>
        <a:p>
          <a:r>
            <a:rPr lang="ja-JP" altLang="en-US" sz="2800" dirty="0"/>
            <a:t>悪質な差別に対しては主務大臣による指導、監督により、不当な差別的取り扱いの禁止の徹底と合理的配慮の提供を民間事業者に浸透させていくこと</a:t>
          </a:r>
        </a:p>
      </dgm:t>
    </dgm:pt>
    <dgm:pt modelId="{D78EB0CE-822B-4904-AAD1-8BCCB0940D2C}" type="parTrans" cxnId="{DD94C107-00B8-4DA8-B8BC-1C7ECF940661}">
      <dgm:prSet/>
      <dgm:spPr/>
      <dgm:t>
        <a:bodyPr/>
        <a:lstStyle/>
        <a:p>
          <a:endParaRPr kumimoji="1" lang="ja-JP" altLang="en-US" sz="2800"/>
        </a:p>
      </dgm:t>
    </dgm:pt>
    <dgm:pt modelId="{07BDD0C1-3B20-456D-925E-C5A3F17F56A0}" type="sibTrans" cxnId="{DD94C107-00B8-4DA8-B8BC-1C7ECF940661}">
      <dgm:prSet/>
      <dgm:spPr/>
      <dgm:t>
        <a:bodyPr/>
        <a:lstStyle/>
        <a:p>
          <a:endParaRPr kumimoji="1" lang="ja-JP" altLang="en-US" sz="2800"/>
        </a:p>
      </dgm:t>
    </dgm:pt>
    <dgm:pt modelId="{6A8D1774-36BB-48BE-B20E-DF0BD502E665}" type="pres">
      <dgm:prSet presAssocID="{D2E4AFA4-418F-4A1A-B001-9C219D4CC3D6}" presName="linear" presStyleCnt="0">
        <dgm:presLayoutVars>
          <dgm:animLvl val="lvl"/>
          <dgm:resizeHandles val="exact"/>
        </dgm:presLayoutVars>
      </dgm:prSet>
      <dgm:spPr/>
    </dgm:pt>
    <dgm:pt modelId="{61DF1D3E-FEF9-40BF-BB40-75A919C4AA19}" type="pres">
      <dgm:prSet presAssocID="{D05E05D5-65F4-4F63-A8A2-DC9A0FF2263A}" presName="parentText" presStyleLbl="node1" presStyleIdx="0" presStyleCnt="1">
        <dgm:presLayoutVars>
          <dgm:chMax val="0"/>
          <dgm:bulletEnabled val="1"/>
        </dgm:presLayoutVars>
      </dgm:prSet>
      <dgm:spPr/>
    </dgm:pt>
    <dgm:pt modelId="{607BE764-3943-4295-A612-C626A9D8E73C}" type="pres">
      <dgm:prSet presAssocID="{D05E05D5-65F4-4F63-A8A2-DC9A0FF2263A}" presName="childText" presStyleLbl="revTx" presStyleIdx="0" presStyleCnt="1">
        <dgm:presLayoutVars>
          <dgm:bulletEnabled val="1"/>
        </dgm:presLayoutVars>
      </dgm:prSet>
      <dgm:spPr/>
    </dgm:pt>
  </dgm:ptLst>
  <dgm:cxnLst>
    <dgm:cxn modelId="{DD94C107-00B8-4DA8-B8BC-1C7ECF940661}" srcId="{D05E05D5-65F4-4F63-A8A2-DC9A0FF2263A}" destId="{050EF648-7549-4BA5-9FED-2888965CC019}" srcOrd="1" destOrd="0" parTransId="{D78EB0CE-822B-4904-AAD1-8BCCB0940D2C}" sibTransId="{07BDD0C1-3B20-456D-925E-C5A3F17F56A0}"/>
    <dgm:cxn modelId="{02CF8036-A077-431F-9EF1-874680D94681}" type="presOf" srcId="{D05E05D5-65F4-4F63-A8A2-DC9A0FF2263A}" destId="{61DF1D3E-FEF9-40BF-BB40-75A919C4AA19}" srcOrd="0" destOrd="0" presId="urn:microsoft.com/office/officeart/2005/8/layout/vList2"/>
    <dgm:cxn modelId="{8EA4E56D-B4B7-49F8-A73C-C3037257F4DA}" srcId="{D05E05D5-65F4-4F63-A8A2-DC9A0FF2263A}" destId="{77D54526-F5C0-4393-BCC1-291255DAC3D6}" srcOrd="0" destOrd="0" parTransId="{2DA4F895-1F8F-4942-AECB-B34F3DEAECFA}" sibTransId="{D8EE7486-883A-4611-82AA-D4544B9156D4}"/>
    <dgm:cxn modelId="{C1E0BB77-9FEC-4960-864F-F82B2E226A76}" type="presOf" srcId="{D2E4AFA4-418F-4A1A-B001-9C219D4CC3D6}" destId="{6A8D1774-36BB-48BE-B20E-DF0BD502E665}" srcOrd="0" destOrd="0" presId="urn:microsoft.com/office/officeart/2005/8/layout/vList2"/>
    <dgm:cxn modelId="{B1C1D67E-1529-45B1-A2D6-8F768E0E1187}" type="presOf" srcId="{77D54526-F5C0-4393-BCC1-291255DAC3D6}" destId="{607BE764-3943-4295-A612-C626A9D8E73C}" srcOrd="0" destOrd="0" presId="urn:microsoft.com/office/officeart/2005/8/layout/vList2"/>
    <dgm:cxn modelId="{0BEC499E-3DC1-4A7A-9EF8-1A329FEB8936}" type="presOf" srcId="{050EF648-7549-4BA5-9FED-2888965CC019}" destId="{607BE764-3943-4295-A612-C626A9D8E73C}" srcOrd="0" destOrd="1" presId="urn:microsoft.com/office/officeart/2005/8/layout/vList2"/>
    <dgm:cxn modelId="{6151D2DB-C572-4817-ACD8-48A921797EE6}" srcId="{D2E4AFA4-418F-4A1A-B001-9C219D4CC3D6}" destId="{D05E05D5-65F4-4F63-A8A2-DC9A0FF2263A}" srcOrd="0" destOrd="0" parTransId="{A1E84481-B81B-4DCE-AC38-7E1284119E1E}" sibTransId="{8A8D4A85-9FD5-43D7-965C-A92E03BE0455}"/>
    <dgm:cxn modelId="{2F9F6CB1-5287-47B2-B386-20E623456F92}" type="presParOf" srcId="{6A8D1774-36BB-48BE-B20E-DF0BD502E665}" destId="{61DF1D3E-FEF9-40BF-BB40-75A919C4AA19}" srcOrd="0" destOrd="0" presId="urn:microsoft.com/office/officeart/2005/8/layout/vList2"/>
    <dgm:cxn modelId="{E3F43C34-8566-4114-9A53-908A92982827}" type="presParOf" srcId="{6A8D1774-36BB-48BE-B20E-DF0BD502E665}" destId="{607BE764-3943-4295-A612-C626A9D8E73C}"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05DCEB1-90A6-4F91-A968-CDF9E1B7B90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E0E3C161-9C14-432A-A15F-2E75133E34C9}">
      <dgm:prSet phldrT="[テキスト]"/>
      <dgm:spPr/>
      <dgm:t>
        <a:bodyPr/>
        <a:lstStyle/>
        <a:p>
          <a:pPr>
            <a:buFont typeface="Wingdings" panose="05000000000000000000" pitchFamily="2" charset="2"/>
            <a:buChar char="l"/>
          </a:pPr>
          <a:r>
            <a:rPr kumimoji="1" lang="ja-JP" altLang="en-US" dirty="0"/>
            <a:t>「不当な差別的取扱い」の禁止</a:t>
          </a:r>
        </a:p>
      </dgm:t>
    </dgm:pt>
    <dgm:pt modelId="{847F5884-E9A4-417A-A313-758C07FBEAC1}" type="parTrans" cxnId="{BB52EA8C-BE6B-4E1B-9BD9-0499C514CB6C}">
      <dgm:prSet/>
      <dgm:spPr/>
      <dgm:t>
        <a:bodyPr/>
        <a:lstStyle/>
        <a:p>
          <a:endParaRPr kumimoji="1" lang="ja-JP" altLang="en-US"/>
        </a:p>
      </dgm:t>
    </dgm:pt>
    <dgm:pt modelId="{C8C355A6-3C13-42DB-933A-975750745248}" type="sibTrans" cxnId="{BB52EA8C-BE6B-4E1B-9BD9-0499C514CB6C}">
      <dgm:prSet/>
      <dgm:spPr/>
      <dgm:t>
        <a:bodyPr/>
        <a:lstStyle/>
        <a:p>
          <a:endParaRPr kumimoji="1" lang="ja-JP" altLang="en-US"/>
        </a:p>
      </dgm:t>
    </dgm:pt>
    <dgm:pt modelId="{78B8FBE6-2CC3-4971-9A77-898CE858D143}">
      <dgm:prSet/>
      <dgm:spPr/>
      <dgm:t>
        <a:bodyPr/>
        <a:lstStyle/>
        <a:p>
          <a:r>
            <a:rPr kumimoji="1" lang="ja-JP" altLang="en-US" dirty="0"/>
            <a:t>「合理的配慮」の不提供の禁止</a:t>
          </a:r>
        </a:p>
      </dgm:t>
    </dgm:pt>
    <dgm:pt modelId="{9D3F3E75-DE35-499A-8CF5-3EF34B6D8E16}" type="parTrans" cxnId="{4177572E-E27A-47B1-87D6-9F4A2A7BEA45}">
      <dgm:prSet/>
      <dgm:spPr/>
      <dgm:t>
        <a:bodyPr/>
        <a:lstStyle/>
        <a:p>
          <a:endParaRPr kumimoji="1" lang="ja-JP" altLang="en-US"/>
        </a:p>
      </dgm:t>
    </dgm:pt>
    <dgm:pt modelId="{AD6D5400-3775-4308-BACA-F8606695336F}" type="sibTrans" cxnId="{4177572E-E27A-47B1-87D6-9F4A2A7BEA45}">
      <dgm:prSet/>
      <dgm:spPr/>
      <dgm:t>
        <a:bodyPr/>
        <a:lstStyle/>
        <a:p>
          <a:endParaRPr kumimoji="1" lang="ja-JP" altLang="en-US"/>
        </a:p>
      </dgm:t>
    </dgm:pt>
    <dgm:pt modelId="{A2C7166B-CFC8-4E71-8D7B-E27DFF2D8018}" type="pres">
      <dgm:prSet presAssocID="{705DCEB1-90A6-4F91-A968-CDF9E1B7B90D}" presName="linear" presStyleCnt="0">
        <dgm:presLayoutVars>
          <dgm:animLvl val="lvl"/>
          <dgm:resizeHandles val="exact"/>
        </dgm:presLayoutVars>
      </dgm:prSet>
      <dgm:spPr/>
    </dgm:pt>
    <dgm:pt modelId="{F775A8EE-AAD8-4ADC-B6BA-6253D94EF89D}" type="pres">
      <dgm:prSet presAssocID="{E0E3C161-9C14-432A-A15F-2E75133E34C9}" presName="parentText" presStyleLbl="node1" presStyleIdx="0" presStyleCnt="2">
        <dgm:presLayoutVars>
          <dgm:chMax val="0"/>
          <dgm:bulletEnabled val="1"/>
        </dgm:presLayoutVars>
      </dgm:prSet>
      <dgm:spPr/>
    </dgm:pt>
    <dgm:pt modelId="{2642ECA9-DD00-4FFF-B34C-205BCC2B54F8}" type="pres">
      <dgm:prSet presAssocID="{C8C355A6-3C13-42DB-933A-975750745248}" presName="spacer" presStyleCnt="0"/>
      <dgm:spPr/>
    </dgm:pt>
    <dgm:pt modelId="{BEBC2628-D909-4E88-99D5-70823DC30B3D}" type="pres">
      <dgm:prSet presAssocID="{78B8FBE6-2CC3-4971-9A77-898CE858D143}" presName="parentText" presStyleLbl="node1" presStyleIdx="1" presStyleCnt="2">
        <dgm:presLayoutVars>
          <dgm:chMax val="0"/>
          <dgm:bulletEnabled val="1"/>
        </dgm:presLayoutVars>
      </dgm:prSet>
      <dgm:spPr/>
    </dgm:pt>
  </dgm:ptLst>
  <dgm:cxnLst>
    <dgm:cxn modelId="{4177572E-E27A-47B1-87D6-9F4A2A7BEA45}" srcId="{705DCEB1-90A6-4F91-A968-CDF9E1B7B90D}" destId="{78B8FBE6-2CC3-4971-9A77-898CE858D143}" srcOrd="1" destOrd="0" parTransId="{9D3F3E75-DE35-499A-8CF5-3EF34B6D8E16}" sibTransId="{AD6D5400-3775-4308-BACA-F8606695336F}"/>
    <dgm:cxn modelId="{C9A88A6B-E18E-4023-AB28-2F3009D50A58}" type="presOf" srcId="{E0E3C161-9C14-432A-A15F-2E75133E34C9}" destId="{F775A8EE-AAD8-4ADC-B6BA-6253D94EF89D}" srcOrd="0" destOrd="0" presId="urn:microsoft.com/office/officeart/2005/8/layout/vList2"/>
    <dgm:cxn modelId="{8F96A355-6506-4F4F-B0E4-3039939D2D19}" type="presOf" srcId="{78B8FBE6-2CC3-4971-9A77-898CE858D143}" destId="{BEBC2628-D909-4E88-99D5-70823DC30B3D}" srcOrd="0" destOrd="0" presId="urn:microsoft.com/office/officeart/2005/8/layout/vList2"/>
    <dgm:cxn modelId="{BB52EA8C-BE6B-4E1B-9BD9-0499C514CB6C}" srcId="{705DCEB1-90A6-4F91-A968-CDF9E1B7B90D}" destId="{E0E3C161-9C14-432A-A15F-2E75133E34C9}" srcOrd="0" destOrd="0" parTransId="{847F5884-E9A4-417A-A313-758C07FBEAC1}" sibTransId="{C8C355A6-3C13-42DB-933A-975750745248}"/>
    <dgm:cxn modelId="{F1AE6CAE-2699-40A1-972D-F3FF42C3D50C}" type="presOf" srcId="{705DCEB1-90A6-4F91-A968-CDF9E1B7B90D}" destId="{A2C7166B-CFC8-4E71-8D7B-E27DFF2D8018}" srcOrd="0" destOrd="0" presId="urn:microsoft.com/office/officeart/2005/8/layout/vList2"/>
    <dgm:cxn modelId="{939E50BD-D87F-4A46-BB7B-2F79D96E3486}" type="presParOf" srcId="{A2C7166B-CFC8-4E71-8D7B-E27DFF2D8018}" destId="{F775A8EE-AAD8-4ADC-B6BA-6253D94EF89D}" srcOrd="0" destOrd="0" presId="urn:microsoft.com/office/officeart/2005/8/layout/vList2"/>
    <dgm:cxn modelId="{4C81DC45-7808-41ED-B2CD-A100EBD75A4D}" type="presParOf" srcId="{A2C7166B-CFC8-4E71-8D7B-E27DFF2D8018}" destId="{2642ECA9-DD00-4FFF-B34C-205BCC2B54F8}" srcOrd="1" destOrd="0" presId="urn:microsoft.com/office/officeart/2005/8/layout/vList2"/>
    <dgm:cxn modelId="{AC632486-1E08-4140-B44F-CBBAC62DAC79}" type="presParOf" srcId="{A2C7166B-CFC8-4E71-8D7B-E27DFF2D8018}" destId="{BEBC2628-D909-4E88-99D5-70823DC30B3D}"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6191C45-9C7E-4095-ADC1-320D633E339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kumimoji="1" lang="ja-JP" altLang="en-US"/>
        </a:p>
      </dgm:t>
    </dgm:pt>
    <dgm:pt modelId="{4ACAF92C-5938-4A7F-BB48-A9838CC7C84E}">
      <dgm:prSet phldrT="[テキスト]" custT="1"/>
      <dgm:spPr/>
      <dgm:t>
        <a:bodyPr/>
        <a:lstStyle/>
        <a:p>
          <a:r>
            <a:rPr kumimoji="1" lang="ja-JP" altLang="en-US" sz="2800" dirty="0"/>
            <a:t>「不当な差別的取扱い」とは</a:t>
          </a:r>
        </a:p>
      </dgm:t>
    </dgm:pt>
    <dgm:pt modelId="{4F8C1B0D-D521-4D93-B235-BC6EFC160258}" type="parTrans" cxnId="{71E016F3-D5B1-43A8-8492-031BF08BDE34}">
      <dgm:prSet/>
      <dgm:spPr/>
      <dgm:t>
        <a:bodyPr/>
        <a:lstStyle/>
        <a:p>
          <a:endParaRPr kumimoji="1" lang="ja-JP" altLang="en-US" sz="2800"/>
        </a:p>
      </dgm:t>
    </dgm:pt>
    <dgm:pt modelId="{AB411F86-5401-4A4C-9238-88FB39180240}" type="sibTrans" cxnId="{71E016F3-D5B1-43A8-8492-031BF08BDE34}">
      <dgm:prSet/>
      <dgm:spPr/>
      <dgm:t>
        <a:bodyPr/>
        <a:lstStyle/>
        <a:p>
          <a:endParaRPr kumimoji="1" lang="ja-JP" altLang="en-US" sz="2800"/>
        </a:p>
      </dgm:t>
    </dgm:pt>
    <dgm:pt modelId="{DEC05646-7988-41DF-B644-81256217B6CE}">
      <dgm:prSet phldrT="[テキスト]" custT="1"/>
      <dgm:spPr/>
      <dgm:t>
        <a:bodyPr/>
        <a:lstStyle/>
        <a:p>
          <a:pPr>
            <a:buNone/>
          </a:pPr>
          <a:r>
            <a:rPr lang="ja-JP" altLang="en-US" sz="2800" dirty="0"/>
            <a:t>　行政機関等及び事業者が、障害者に対して、正当な理由なく、障害を理由として、財・サービスや各種機会の提供を拒否する又は提供に当たって場所・時間帯などを制限する、障害者でない者に対しては付さない条件を付けることなどにより、障害者の権利利益を侵害すること</a:t>
          </a:r>
          <a:endParaRPr kumimoji="1" lang="ja-JP" altLang="en-US" sz="2800" dirty="0"/>
        </a:p>
      </dgm:t>
    </dgm:pt>
    <dgm:pt modelId="{B357DB12-9AE7-4E86-A94F-0E9A686407E7}" type="parTrans" cxnId="{69819185-FA9C-4EA4-96B6-DF14E48E2AF0}">
      <dgm:prSet/>
      <dgm:spPr/>
      <dgm:t>
        <a:bodyPr/>
        <a:lstStyle/>
        <a:p>
          <a:endParaRPr kumimoji="1" lang="ja-JP" altLang="en-US" sz="2800"/>
        </a:p>
      </dgm:t>
    </dgm:pt>
    <dgm:pt modelId="{00F60E14-F06C-4DBB-B25C-24833BCED907}" type="sibTrans" cxnId="{69819185-FA9C-4EA4-96B6-DF14E48E2AF0}">
      <dgm:prSet/>
      <dgm:spPr/>
      <dgm:t>
        <a:bodyPr/>
        <a:lstStyle/>
        <a:p>
          <a:endParaRPr kumimoji="1" lang="ja-JP" altLang="en-US" sz="2800"/>
        </a:p>
      </dgm:t>
    </dgm:pt>
    <dgm:pt modelId="{9560FAFA-5263-4C55-B0CF-D2A1AC2C8607}" type="pres">
      <dgm:prSet presAssocID="{F6191C45-9C7E-4095-ADC1-320D633E3397}" presName="linear" presStyleCnt="0">
        <dgm:presLayoutVars>
          <dgm:dir/>
          <dgm:animLvl val="lvl"/>
          <dgm:resizeHandles val="exact"/>
        </dgm:presLayoutVars>
      </dgm:prSet>
      <dgm:spPr/>
    </dgm:pt>
    <dgm:pt modelId="{3199CAB6-FEC9-43B1-A268-57FC8D2A91BC}" type="pres">
      <dgm:prSet presAssocID="{4ACAF92C-5938-4A7F-BB48-A9838CC7C84E}" presName="parentLin" presStyleCnt="0"/>
      <dgm:spPr/>
    </dgm:pt>
    <dgm:pt modelId="{7BAF743C-8E96-49C6-ACD8-3420E84C3160}" type="pres">
      <dgm:prSet presAssocID="{4ACAF92C-5938-4A7F-BB48-A9838CC7C84E}" presName="parentLeftMargin" presStyleLbl="node1" presStyleIdx="0" presStyleCnt="1"/>
      <dgm:spPr/>
    </dgm:pt>
    <dgm:pt modelId="{5A8A04C2-09EA-4C23-A649-46EA0E238802}" type="pres">
      <dgm:prSet presAssocID="{4ACAF92C-5938-4A7F-BB48-A9838CC7C84E}" presName="parentText" presStyleLbl="node1" presStyleIdx="0" presStyleCnt="1">
        <dgm:presLayoutVars>
          <dgm:chMax val="0"/>
          <dgm:bulletEnabled val="1"/>
        </dgm:presLayoutVars>
      </dgm:prSet>
      <dgm:spPr/>
    </dgm:pt>
    <dgm:pt modelId="{AFD59CF5-68BD-4693-B53F-E5082C04929F}" type="pres">
      <dgm:prSet presAssocID="{4ACAF92C-5938-4A7F-BB48-A9838CC7C84E}" presName="negativeSpace" presStyleCnt="0"/>
      <dgm:spPr/>
    </dgm:pt>
    <dgm:pt modelId="{AB9EFED6-2C70-4204-9000-021BE7ADCC8F}" type="pres">
      <dgm:prSet presAssocID="{4ACAF92C-5938-4A7F-BB48-A9838CC7C84E}" presName="childText" presStyleLbl="conFgAcc1" presStyleIdx="0" presStyleCnt="1">
        <dgm:presLayoutVars>
          <dgm:bulletEnabled val="1"/>
        </dgm:presLayoutVars>
      </dgm:prSet>
      <dgm:spPr/>
    </dgm:pt>
  </dgm:ptLst>
  <dgm:cxnLst>
    <dgm:cxn modelId="{DFC4CF66-C2CA-4BC1-B89F-D1E8F154C47B}" type="presOf" srcId="{4ACAF92C-5938-4A7F-BB48-A9838CC7C84E}" destId="{7BAF743C-8E96-49C6-ACD8-3420E84C3160}" srcOrd="0" destOrd="0" presId="urn:microsoft.com/office/officeart/2005/8/layout/list1"/>
    <dgm:cxn modelId="{69819185-FA9C-4EA4-96B6-DF14E48E2AF0}" srcId="{4ACAF92C-5938-4A7F-BB48-A9838CC7C84E}" destId="{DEC05646-7988-41DF-B644-81256217B6CE}" srcOrd="0" destOrd="0" parTransId="{B357DB12-9AE7-4E86-A94F-0E9A686407E7}" sibTransId="{00F60E14-F06C-4DBB-B25C-24833BCED907}"/>
    <dgm:cxn modelId="{2CE78D94-45AE-48B6-86DC-516EB1C8DD79}" type="presOf" srcId="{4ACAF92C-5938-4A7F-BB48-A9838CC7C84E}" destId="{5A8A04C2-09EA-4C23-A649-46EA0E238802}" srcOrd="1" destOrd="0" presId="urn:microsoft.com/office/officeart/2005/8/layout/list1"/>
    <dgm:cxn modelId="{27A7B8AB-1F39-477A-8F12-1B8B6E334D03}" type="presOf" srcId="{DEC05646-7988-41DF-B644-81256217B6CE}" destId="{AB9EFED6-2C70-4204-9000-021BE7ADCC8F}" srcOrd="0" destOrd="0" presId="urn:microsoft.com/office/officeart/2005/8/layout/list1"/>
    <dgm:cxn modelId="{71E016F3-D5B1-43A8-8492-031BF08BDE34}" srcId="{F6191C45-9C7E-4095-ADC1-320D633E3397}" destId="{4ACAF92C-5938-4A7F-BB48-A9838CC7C84E}" srcOrd="0" destOrd="0" parTransId="{4F8C1B0D-D521-4D93-B235-BC6EFC160258}" sibTransId="{AB411F86-5401-4A4C-9238-88FB39180240}"/>
    <dgm:cxn modelId="{0755E6FB-017A-42AF-9459-ACC34C963CCB}" type="presOf" srcId="{F6191C45-9C7E-4095-ADC1-320D633E3397}" destId="{9560FAFA-5263-4C55-B0CF-D2A1AC2C8607}" srcOrd="0" destOrd="0" presId="urn:microsoft.com/office/officeart/2005/8/layout/list1"/>
    <dgm:cxn modelId="{FB09CDC2-2F61-46DC-8A68-211D14C45FF2}" type="presParOf" srcId="{9560FAFA-5263-4C55-B0CF-D2A1AC2C8607}" destId="{3199CAB6-FEC9-43B1-A268-57FC8D2A91BC}" srcOrd="0" destOrd="0" presId="urn:microsoft.com/office/officeart/2005/8/layout/list1"/>
    <dgm:cxn modelId="{1D911140-13F1-4DAA-A205-4A32E830D4F7}" type="presParOf" srcId="{3199CAB6-FEC9-43B1-A268-57FC8D2A91BC}" destId="{7BAF743C-8E96-49C6-ACD8-3420E84C3160}" srcOrd="0" destOrd="0" presId="urn:microsoft.com/office/officeart/2005/8/layout/list1"/>
    <dgm:cxn modelId="{B8A07F2F-3087-42D0-BEAE-3D375523F02C}" type="presParOf" srcId="{3199CAB6-FEC9-43B1-A268-57FC8D2A91BC}" destId="{5A8A04C2-09EA-4C23-A649-46EA0E238802}" srcOrd="1" destOrd="0" presId="urn:microsoft.com/office/officeart/2005/8/layout/list1"/>
    <dgm:cxn modelId="{DA696806-01FC-47C9-A63B-41404934C746}" type="presParOf" srcId="{9560FAFA-5263-4C55-B0CF-D2A1AC2C8607}" destId="{AFD59CF5-68BD-4693-B53F-E5082C04929F}" srcOrd="1" destOrd="0" presId="urn:microsoft.com/office/officeart/2005/8/layout/list1"/>
    <dgm:cxn modelId="{C4FDB36F-CC18-457C-AB87-87F6916B9CD4}" type="presParOf" srcId="{9560FAFA-5263-4C55-B0CF-D2A1AC2C8607}" destId="{AB9EFED6-2C70-4204-9000-021BE7ADCC8F}"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9C818F-978C-41A2-BDAC-3980D9DFA3CF}">
      <dsp:nvSpPr>
        <dsp:cNvPr id="0" name=""/>
        <dsp:cNvSpPr/>
      </dsp:nvSpPr>
      <dsp:spPr>
        <a:xfrm>
          <a:off x="73" y="294882"/>
          <a:ext cx="4941238" cy="1031645"/>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kumimoji="1" lang="ja-JP" altLang="en-US" sz="1800" kern="1200" dirty="0">
              <a:latin typeface="+mn-ea"/>
              <a:ea typeface="+mn-ea"/>
            </a:rPr>
            <a:t>アリゾナ州立大学（</a:t>
          </a:r>
          <a:r>
            <a:rPr kumimoji="1" lang="en-US" altLang="ja-JP" sz="1800" kern="1200" dirty="0">
              <a:latin typeface="+mn-ea"/>
              <a:ea typeface="+mn-ea"/>
            </a:rPr>
            <a:t>ASU</a:t>
          </a:r>
          <a:r>
            <a:rPr kumimoji="1" lang="ja-JP" altLang="en-US" sz="1800" kern="1200" dirty="0">
              <a:latin typeface="+mn-ea"/>
              <a:ea typeface="+mn-ea"/>
            </a:rPr>
            <a:t>）は</a:t>
          </a:r>
          <a:r>
            <a:rPr kumimoji="1" lang="en-US" altLang="ja-JP" sz="1800" kern="1200" dirty="0">
              <a:latin typeface="+mn-ea"/>
              <a:ea typeface="+mn-ea"/>
            </a:rPr>
            <a:t>2009</a:t>
          </a:r>
          <a:r>
            <a:rPr kumimoji="1" lang="ja-JP" altLang="en-US" sz="1800" kern="1200" dirty="0">
              <a:latin typeface="+mn-ea"/>
              <a:ea typeface="+mn-ea"/>
            </a:rPr>
            <a:t>年の秋学期に、授業で学生に</a:t>
          </a:r>
          <a:r>
            <a:rPr kumimoji="1" lang="en-US" altLang="ja-JP" sz="1800" kern="1200" dirty="0">
              <a:latin typeface="+mn-ea"/>
              <a:ea typeface="+mn-ea"/>
            </a:rPr>
            <a:t>Kindle DX</a:t>
          </a:r>
          <a:r>
            <a:rPr kumimoji="1" lang="ja-JP" altLang="en-US" sz="1800" kern="1200" dirty="0">
              <a:latin typeface="+mn-ea"/>
              <a:ea typeface="+mn-ea"/>
            </a:rPr>
            <a:t>電子書籍リーダーを配布するパイロットプログラムを開始</a:t>
          </a:r>
        </a:p>
      </dsp:txBody>
      <dsp:txXfrm>
        <a:off x="30289" y="325098"/>
        <a:ext cx="4880806" cy="971213"/>
      </dsp:txXfrm>
    </dsp:sp>
    <dsp:sp modelId="{24322D2B-E930-490F-9E16-1B1214C183A5}">
      <dsp:nvSpPr>
        <dsp:cNvPr id="0" name=""/>
        <dsp:cNvSpPr/>
      </dsp:nvSpPr>
      <dsp:spPr>
        <a:xfrm>
          <a:off x="5092619" y="597498"/>
          <a:ext cx="364514" cy="4264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kumimoji="1" lang="ja-JP" altLang="en-US" sz="1800" kern="1200">
            <a:latin typeface="+mn-ea"/>
            <a:ea typeface="+mn-ea"/>
          </a:endParaRPr>
        </a:p>
      </dsp:txBody>
      <dsp:txXfrm>
        <a:off x="5092619" y="682781"/>
        <a:ext cx="255160" cy="255847"/>
      </dsp:txXfrm>
    </dsp:sp>
    <dsp:sp modelId="{D9AF1008-C339-4C37-90BD-B34F51442EF3}">
      <dsp:nvSpPr>
        <dsp:cNvPr id="0" name=""/>
        <dsp:cNvSpPr/>
      </dsp:nvSpPr>
      <dsp:spPr>
        <a:xfrm>
          <a:off x="5629075" y="294882"/>
          <a:ext cx="4697392" cy="1031645"/>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kumimoji="1" lang="en-US" altLang="ja-JP" sz="1800" b="0" kern="1200" dirty="0">
              <a:latin typeface="+mn-ea"/>
              <a:ea typeface="+mn-ea"/>
            </a:rPr>
            <a:t>NFB</a:t>
          </a:r>
          <a:r>
            <a:rPr kumimoji="1" lang="ja-JP" altLang="ja-JP" sz="1800" b="0" kern="1200" dirty="0">
              <a:latin typeface="+mn-ea"/>
              <a:ea typeface="+mn-ea"/>
            </a:rPr>
            <a:t>（</a:t>
          </a:r>
          <a:r>
            <a:rPr kumimoji="1" lang="en-US" altLang="ja-JP" sz="1800" b="0" kern="1200" dirty="0">
              <a:latin typeface="+mn-ea"/>
              <a:ea typeface="+mn-ea"/>
            </a:rPr>
            <a:t>National Federation of the Blind</a:t>
          </a:r>
          <a:r>
            <a:rPr kumimoji="1" lang="ja-JP" altLang="ja-JP" sz="1800" b="0" kern="1200" dirty="0">
              <a:latin typeface="+mn-ea"/>
              <a:ea typeface="+mn-ea"/>
            </a:rPr>
            <a:t>）と</a:t>
          </a:r>
          <a:r>
            <a:rPr kumimoji="1" lang="en-US" altLang="ja-JP" sz="1800" b="0" kern="1200" dirty="0">
              <a:latin typeface="+mn-ea"/>
              <a:ea typeface="+mn-ea"/>
            </a:rPr>
            <a:t>ACB</a:t>
          </a:r>
          <a:r>
            <a:rPr kumimoji="1" lang="ja-JP" altLang="ja-JP" sz="1800" b="0" kern="1200" dirty="0">
              <a:latin typeface="+mn-ea"/>
              <a:ea typeface="+mn-ea"/>
            </a:rPr>
            <a:t>（</a:t>
          </a:r>
          <a:r>
            <a:rPr kumimoji="1" lang="en-US" altLang="ja-JP" sz="1800" b="0" kern="1200" dirty="0">
              <a:latin typeface="+mn-ea"/>
              <a:ea typeface="+mn-ea"/>
            </a:rPr>
            <a:t>American Council of the Blind</a:t>
          </a:r>
          <a:r>
            <a:rPr kumimoji="1" lang="ja-JP" altLang="ja-JP" sz="1800" b="0" kern="1200" dirty="0">
              <a:latin typeface="+mn-ea"/>
              <a:ea typeface="+mn-ea"/>
            </a:rPr>
            <a:t>）が訴訟を起こした</a:t>
          </a:r>
          <a:endParaRPr kumimoji="1" lang="ja-JP" altLang="en-US" sz="1800" b="0" kern="1200" dirty="0">
            <a:latin typeface="+mn-ea"/>
            <a:ea typeface="+mn-ea"/>
          </a:endParaRPr>
        </a:p>
      </dsp:txBody>
      <dsp:txXfrm>
        <a:off x="5659291" y="325098"/>
        <a:ext cx="4636960" cy="97121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76A55A-3D5B-485C-B154-434B16F31BBE}">
      <dsp:nvSpPr>
        <dsp:cNvPr id="0" name=""/>
        <dsp:cNvSpPr/>
      </dsp:nvSpPr>
      <dsp:spPr>
        <a:xfrm>
          <a:off x="0" y="387153"/>
          <a:ext cx="10083800" cy="2948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2615" tIns="541528" rIns="782615" bIns="199136" numCol="1" spcCol="1270" anchor="t" anchorCtr="0">
          <a:noAutofit/>
        </a:bodyPr>
        <a:lstStyle/>
        <a:p>
          <a:pPr marL="285750" lvl="1" indent="-285750" algn="l" defTabSz="1244600">
            <a:lnSpc>
              <a:spcPct val="90000"/>
            </a:lnSpc>
            <a:spcBef>
              <a:spcPct val="0"/>
            </a:spcBef>
            <a:spcAft>
              <a:spcPct val="15000"/>
            </a:spcAft>
            <a:buNone/>
          </a:pPr>
          <a:r>
            <a:rPr kumimoji="1" lang="ja-JP" altLang="en-US" sz="2800" kern="1200" dirty="0"/>
            <a:t>　行政機関等及び事業者が、社会的障壁を取り除くために、申し出に応じて、過重な負担とならない範囲で提供しなければならない必要かつ合理的な配慮のこと</a:t>
          </a:r>
        </a:p>
      </dsp:txBody>
      <dsp:txXfrm>
        <a:off x="0" y="387153"/>
        <a:ext cx="10083800" cy="2948400"/>
      </dsp:txXfrm>
    </dsp:sp>
    <dsp:sp modelId="{23238E06-BDBF-41CD-8C4F-53C0BB089A2E}">
      <dsp:nvSpPr>
        <dsp:cNvPr id="0" name=""/>
        <dsp:cNvSpPr/>
      </dsp:nvSpPr>
      <dsp:spPr>
        <a:xfrm>
          <a:off x="504190" y="3393"/>
          <a:ext cx="7058660"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801" tIns="0" rIns="266801" bIns="0" numCol="1" spcCol="1270" anchor="ctr" anchorCtr="0">
          <a:noAutofit/>
        </a:bodyPr>
        <a:lstStyle/>
        <a:p>
          <a:pPr marL="0" lvl="0" indent="0" algn="l" defTabSz="1244600">
            <a:lnSpc>
              <a:spcPct val="90000"/>
            </a:lnSpc>
            <a:spcBef>
              <a:spcPct val="0"/>
            </a:spcBef>
            <a:spcAft>
              <a:spcPct val="35000"/>
            </a:spcAft>
            <a:buNone/>
          </a:pPr>
          <a:r>
            <a:rPr kumimoji="1" lang="ja-JP" altLang="en-US" sz="2800" kern="1200" dirty="0"/>
            <a:t>「合理的配慮」とは</a:t>
          </a:r>
        </a:p>
      </dsp:txBody>
      <dsp:txXfrm>
        <a:off x="541657" y="40860"/>
        <a:ext cx="6983726" cy="69258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385744-C2CF-436E-AF1C-FD1869FE99E8}">
      <dsp:nvSpPr>
        <dsp:cNvPr id="0" name=""/>
        <dsp:cNvSpPr/>
      </dsp:nvSpPr>
      <dsp:spPr>
        <a:xfrm>
          <a:off x="0" y="64461"/>
          <a:ext cx="9930615" cy="8213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kumimoji="1" lang="en-US" altLang="ja-JP" sz="2700" kern="1200">
              <a:latin typeface="+mn-ea"/>
              <a:ea typeface="+mn-ea"/>
            </a:rPr>
            <a:t>1. </a:t>
          </a:r>
          <a:r>
            <a:rPr kumimoji="1" lang="ja-JP" altLang="en-US" sz="2700" kern="1200">
              <a:latin typeface="+mn-ea"/>
              <a:ea typeface="+mn-ea"/>
            </a:rPr>
            <a:t>書籍データの提供</a:t>
          </a:r>
        </a:p>
      </dsp:txBody>
      <dsp:txXfrm>
        <a:off x="40095" y="104556"/>
        <a:ext cx="9850425" cy="741150"/>
      </dsp:txXfrm>
    </dsp:sp>
    <dsp:sp modelId="{0463191A-9594-4DBD-A1B7-5C300D1D66E9}">
      <dsp:nvSpPr>
        <dsp:cNvPr id="0" name=""/>
        <dsp:cNvSpPr/>
      </dsp:nvSpPr>
      <dsp:spPr>
        <a:xfrm>
          <a:off x="0" y="885802"/>
          <a:ext cx="9930615" cy="1285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5297" tIns="34290" rIns="192024" bIns="34290" numCol="1" spcCol="1270" anchor="t" anchorCtr="0">
          <a:noAutofit/>
        </a:bodyPr>
        <a:lstStyle/>
        <a:p>
          <a:pPr marL="228600" lvl="1" indent="-228600" algn="l" defTabSz="933450">
            <a:lnSpc>
              <a:spcPct val="90000"/>
            </a:lnSpc>
            <a:spcBef>
              <a:spcPct val="0"/>
            </a:spcBef>
            <a:spcAft>
              <a:spcPct val="20000"/>
            </a:spcAft>
            <a:buChar char="•"/>
          </a:pPr>
          <a:r>
            <a:rPr kumimoji="1" lang="en-US" altLang="ja-JP" sz="2100" kern="1200" dirty="0">
              <a:latin typeface="+mn-ea"/>
              <a:ea typeface="+mn-ea"/>
            </a:rPr>
            <a:t> </a:t>
          </a:r>
          <a:r>
            <a:rPr kumimoji="1" lang="ja-JP" altLang="en-US" sz="2100" kern="1200" dirty="0">
              <a:latin typeface="+mn-ea"/>
              <a:ea typeface="+mn-ea"/>
            </a:rPr>
            <a:t>印刷物の読みに困難のある客の求めに対して、紙の書籍やアクセシブルでない電子書籍の購入時に、</a:t>
          </a:r>
          <a:r>
            <a:rPr kumimoji="1" lang="en-US" altLang="ja-JP" sz="2100" kern="1200" dirty="0">
              <a:latin typeface="+mn-ea"/>
              <a:ea typeface="+mn-ea"/>
            </a:rPr>
            <a:t>EPUB</a:t>
          </a:r>
          <a:r>
            <a:rPr kumimoji="1" lang="ja-JP" altLang="en-US" sz="2100" kern="1200" dirty="0">
              <a:latin typeface="+mn-ea"/>
              <a:ea typeface="+mn-ea"/>
            </a:rPr>
            <a:t>、</a:t>
          </a:r>
          <a:r>
            <a:rPr kumimoji="1" lang="en-US" altLang="ja-JP" sz="2100" kern="1200" dirty="0">
              <a:latin typeface="+mn-ea"/>
              <a:ea typeface="+mn-ea"/>
            </a:rPr>
            <a:t>PDF</a:t>
          </a:r>
          <a:r>
            <a:rPr kumimoji="1" lang="ja-JP" altLang="en-US" sz="2100" kern="1200" dirty="0">
              <a:latin typeface="+mn-ea"/>
              <a:ea typeface="+mn-ea"/>
            </a:rPr>
            <a:t>、テキスト形式のアクセシブルな電子書籍データを提供する</a:t>
          </a:r>
        </a:p>
      </dsp:txBody>
      <dsp:txXfrm>
        <a:off x="0" y="885802"/>
        <a:ext cx="9930615" cy="1285469"/>
      </dsp:txXfrm>
    </dsp:sp>
    <dsp:sp modelId="{EE3372E8-162F-4FD1-AEC4-708341FAD50F}">
      <dsp:nvSpPr>
        <dsp:cNvPr id="0" name=""/>
        <dsp:cNvSpPr/>
      </dsp:nvSpPr>
      <dsp:spPr>
        <a:xfrm>
          <a:off x="0" y="2171271"/>
          <a:ext cx="9930615" cy="8213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kumimoji="1" lang="en-US" altLang="ja-JP" sz="2700" kern="1200" dirty="0">
              <a:latin typeface="+mn-ea"/>
              <a:ea typeface="+mn-ea"/>
            </a:rPr>
            <a:t>2. </a:t>
          </a:r>
          <a:r>
            <a:rPr kumimoji="1" lang="ja-JP" altLang="en-US" sz="2700" kern="1200" dirty="0">
              <a:latin typeface="+mn-ea"/>
              <a:ea typeface="+mn-ea"/>
            </a:rPr>
            <a:t>販売とレンタルの支援</a:t>
          </a:r>
        </a:p>
      </dsp:txBody>
      <dsp:txXfrm>
        <a:off x="40095" y="2211366"/>
        <a:ext cx="9850425" cy="741150"/>
      </dsp:txXfrm>
    </dsp:sp>
    <dsp:sp modelId="{42D69F9E-73E8-49FE-A4F1-E6DCB37CE6C7}">
      <dsp:nvSpPr>
        <dsp:cNvPr id="0" name=""/>
        <dsp:cNvSpPr/>
      </dsp:nvSpPr>
      <dsp:spPr>
        <a:xfrm>
          <a:off x="0" y="2992612"/>
          <a:ext cx="9930615" cy="894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5297" tIns="34290" rIns="192024" bIns="34290" numCol="1" spcCol="1270" anchor="t" anchorCtr="0">
          <a:noAutofit/>
        </a:bodyPr>
        <a:lstStyle/>
        <a:p>
          <a:pPr marL="228600" lvl="1" indent="-228600" algn="l" defTabSz="933450">
            <a:lnSpc>
              <a:spcPct val="90000"/>
            </a:lnSpc>
            <a:spcBef>
              <a:spcPct val="0"/>
            </a:spcBef>
            <a:spcAft>
              <a:spcPct val="20000"/>
            </a:spcAft>
            <a:buChar char="•"/>
          </a:pPr>
          <a:r>
            <a:rPr kumimoji="1" lang="ja-JP" altLang="en-US" sz="2100" kern="1200" dirty="0">
              <a:latin typeface="+mn-ea"/>
              <a:ea typeface="+mn-ea"/>
            </a:rPr>
            <a:t>電子書籍やオーディオブックを購入できるアクセシブルなオンラインストアの提供</a:t>
          </a:r>
        </a:p>
      </dsp:txBody>
      <dsp:txXfrm>
        <a:off x="0" y="2992612"/>
        <a:ext cx="9930615" cy="89424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0BC11E-DA00-42C0-AC9E-8734B724B342}">
      <dsp:nvSpPr>
        <dsp:cNvPr id="0" name=""/>
        <dsp:cNvSpPr/>
      </dsp:nvSpPr>
      <dsp:spPr>
        <a:xfrm>
          <a:off x="0" y="237588"/>
          <a:ext cx="10323945" cy="3225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1253" tIns="333248" rIns="801253" bIns="199136" numCol="1" spcCol="1270" anchor="t" anchorCtr="0">
          <a:noAutofit/>
        </a:bodyPr>
        <a:lstStyle/>
        <a:p>
          <a:pPr marL="285750" lvl="1" indent="-285750" algn="l" defTabSz="1244600">
            <a:lnSpc>
              <a:spcPct val="90000"/>
            </a:lnSpc>
            <a:spcBef>
              <a:spcPct val="0"/>
            </a:spcBef>
            <a:spcAft>
              <a:spcPct val="15000"/>
            </a:spcAft>
            <a:buNone/>
          </a:pPr>
          <a:r>
            <a:rPr kumimoji="1" lang="ja-JP" altLang="en-US" sz="2800" kern="1200" dirty="0"/>
            <a:t>　不特定多数の障害者を主な対象として行われる施設や設備のバリアフリー化、意思表示やコミュニケーションを支援するためのサービス・介助者等の人的支援、障害者による円滑な情報の取得・利用・発信のための情報アクセシビリティの向上等</a:t>
          </a:r>
        </a:p>
      </dsp:txBody>
      <dsp:txXfrm>
        <a:off x="0" y="237588"/>
        <a:ext cx="10323945" cy="3225600"/>
      </dsp:txXfrm>
    </dsp:sp>
    <dsp:sp modelId="{7B847030-1E92-400C-AD6D-C4A7BCF48274}">
      <dsp:nvSpPr>
        <dsp:cNvPr id="0" name=""/>
        <dsp:cNvSpPr/>
      </dsp:nvSpPr>
      <dsp:spPr>
        <a:xfrm>
          <a:off x="516197" y="713"/>
          <a:ext cx="7226761" cy="472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154" tIns="0" rIns="273154" bIns="0" numCol="1" spcCol="1270" anchor="ctr" anchorCtr="0">
          <a:noAutofit/>
        </a:bodyPr>
        <a:lstStyle/>
        <a:p>
          <a:pPr marL="0" lvl="0" indent="0" algn="l" defTabSz="1244600">
            <a:lnSpc>
              <a:spcPct val="90000"/>
            </a:lnSpc>
            <a:spcBef>
              <a:spcPct val="0"/>
            </a:spcBef>
            <a:spcAft>
              <a:spcPct val="35000"/>
            </a:spcAft>
            <a:buNone/>
          </a:pPr>
          <a:r>
            <a:rPr kumimoji="1" lang="ja-JP" altLang="en-US" sz="2800" kern="1200" dirty="0"/>
            <a:t>環境整備とは</a:t>
          </a:r>
        </a:p>
      </dsp:txBody>
      <dsp:txXfrm>
        <a:off x="539254" y="23770"/>
        <a:ext cx="7180647" cy="42620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AD3C15-499E-4597-AC0B-08867AB92222}">
      <dsp:nvSpPr>
        <dsp:cNvPr id="0" name=""/>
        <dsp:cNvSpPr/>
      </dsp:nvSpPr>
      <dsp:spPr>
        <a:xfrm>
          <a:off x="3033" y="85920"/>
          <a:ext cx="2957475" cy="604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kumimoji="1" lang="ja-JP" altLang="en-US" sz="2100" kern="1200" dirty="0">
              <a:latin typeface="+mn-ea"/>
              <a:ea typeface="+mn-ea"/>
            </a:rPr>
            <a:t>個人的な対処法</a:t>
          </a:r>
        </a:p>
      </dsp:txBody>
      <dsp:txXfrm>
        <a:off x="3033" y="85920"/>
        <a:ext cx="2957475" cy="604800"/>
      </dsp:txXfrm>
    </dsp:sp>
    <dsp:sp modelId="{5BC7D7E0-0945-456D-B5AF-5A3B7E601B30}">
      <dsp:nvSpPr>
        <dsp:cNvPr id="0" name=""/>
        <dsp:cNvSpPr/>
      </dsp:nvSpPr>
      <dsp:spPr>
        <a:xfrm>
          <a:off x="3033" y="690720"/>
          <a:ext cx="2957475" cy="230580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kumimoji="1" lang="en-US" altLang="ja-JP" sz="2100" kern="1200" dirty="0">
              <a:latin typeface="+mn-ea"/>
              <a:ea typeface="+mn-ea"/>
            </a:rPr>
            <a:t>OCR</a:t>
          </a:r>
          <a:r>
            <a:rPr kumimoji="1" lang="ja-JP" altLang="en-US" sz="2100" kern="1200" dirty="0">
              <a:latin typeface="+mn-ea"/>
              <a:ea typeface="+mn-ea"/>
            </a:rPr>
            <a:t>で読書</a:t>
          </a:r>
        </a:p>
      </dsp:txBody>
      <dsp:txXfrm>
        <a:off x="3033" y="690720"/>
        <a:ext cx="2957475" cy="2305800"/>
      </dsp:txXfrm>
    </dsp:sp>
    <dsp:sp modelId="{8C2BCC58-9588-4BC8-B78E-7C0A9B9B1428}">
      <dsp:nvSpPr>
        <dsp:cNvPr id="0" name=""/>
        <dsp:cNvSpPr/>
      </dsp:nvSpPr>
      <dsp:spPr>
        <a:xfrm>
          <a:off x="3374555" y="85920"/>
          <a:ext cx="2957475" cy="604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kumimoji="1" lang="ja-JP" altLang="en-US" sz="2100" kern="1200" dirty="0">
              <a:latin typeface="+mn-ea"/>
              <a:ea typeface="+mn-ea"/>
            </a:rPr>
            <a:t>合理的配慮</a:t>
          </a:r>
        </a:p>
      </dsp:txBody>
      <dsp:txXfrm>
        <a:off x="3374555" y="85920"/>
        <a:ext cx="2957475" cy="604800"/>
      </dsp:txXfrm>
    </dsp:sp>
    <dsp:sp modelId="{74AC5432-BF0E-4C37-B81F-7B928F6972AA}">
      <dsp:nvSpPr>
        <dsp:cNvPr id="0" name=""/>
        <dsp:cNvSpPr/>
      </dsp:nvSpPr>
      <dsp:spPr>
        <a:xfrm>
          <a:off x="3374555" y="690720"/>
          <a:ext cx="2957475" cy="230580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kumimoji="1" lang="ja-JP" altLang="en-US" sz="2100" kern="1200" dirty="0">
              <a:latin typeface="+mn-ea"/>
              <a:ea typeface="+mn-ea"/>
            </a:rPr>
            <a:t>購入した客に出版社が本の電子のデータ（</a:t>
          </a:r>
          <a:r>
            <a:rPr kumimoji="1" lang="en-US" altLang="ja-JP" sz="2100" kern="1200" dirty="0">
              <a:latin typeface="+mn-ea"/>
              <a:ea typeface="+mn-ea"/>
            </a:rPr>
            <a:t>Word</a:t>
          </a:r>
          <a:r>
            <a:rPr kumimoji="1" lang="ja-JP" altLang="en-US" sz="2100" kern="1200" dirty="0">
              <a:latin typeface="+mn-ea"/>
              <a:ea typeface="+mn-ea"/>
            </a:rPr>
            <a:t>、</a:t>
          </a:r>
          <a:r>
            <a:rPr kumimoji="1" lang="en-US" altLang="ja-JP" sz="2100" kern="1200" dirty="0">
              <a:latin typeface="+mn-ea"/>
              <a:ea typeface="+mn-ea"/>
            </a:rPr>
            <a:t>PDF</a:t>
          </a:r>
          <a:r>
            <a:rPr kumimoji="1" lang="ja-JP" altLang="en-US" sz="2100" kern="1200" dirty="0">
              <a:latin typeface="+mn-ea"/>
              <a:ea typeface="+mn-ea"/>
            </a:rPr>
            <a:t>、テキストファイル等）を提供</a:t>
          </a:r>
        </a:p>
      </dsp:txBody>
      <dsp:txXfrm>
        <a:off x="3374555" y="690720"/>
        <a:ext cx="2957475" cy="2305800"/>
      </dsp:txXfrm>
    </dsp:sp>
    <dsp:sp modelId="{549A3639-31C9-4FE0-A6CA-BE6CBDC8C412}">
      <dsp:nvSpPr>
        <dsp:cNvPr id="0" name=""/>
        <dsp:cNvSpPr/>
      </dsp:nvSpPr>
      <dsp:spPr>
        <a:xfrm>
          <a:off x="6746077" y="85920"/>
          <a:ext cx="2957475" cy="604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ClrTx/>
            <a:buSzTx/>
            <a:buFontTx/>
            <a:buNone/>
          </a:pPr>
          <a:r>
            <a:rPr lang="ja-JP" altLang="en-US" sz="2100" kern="1200" dirty="0">
              <a:latin typeface="+mn-ea"/>
              <a:ea typeface="+mn-ea"/>
            </a:rPr>
            <a:t>環境整備</a:t>
          </a:r>
          <a:endParaRPr kumimoji="1" lang="ja-JP" altLang="en-US" sz="2100" kern="1200" dirty="0">
            <a:latin typeface="+mn-ea"/>
            <a:ea typeface="+mn-ea"/>
          </a:endParaRPr>
        </a:p>
      </dsp:txBody>
      <dsp:txXfrm>
        <a:off x="6746077" y="85920"/>
        <a:ext cx="2957475" cy="604800"/>
      </dsp:txXfrm>
    </dsp:sp>
    <dsp:sp modelId="{63C9F196-B494-44C3-B1AC-6C625197D619}">
      <dsp:nvSpPr>
        <dsp:cNvPr id="0" name=""/>
        <dsp:cNvSpPr/>
      </dsp:nvSpPr>
      <dsp:spPr>
        <a:xfrm>
          <a:off x="6746077" y="690720"/>
          <a:ext cx="2957475" cy="230580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ja-JP" altLang="en-US" sz="2100" kern="1200" dirty="0">
              <a:latin typeface="+mn-ea"/>
              <a:ea typeface="+mn-ea"/>
            </a:rPr>
            <a:t>アクセシブルな電子書籍の出版の推進</a:t>
          </a:r>
          <a:endParaRPr kumimoji="1" lang="ja-JP" altLang="en-US" sz="2100" kern="1200" dirty="0">
            <a:latin typeface="+mn-ea"/>
            <a:ea typeface="+mn-ea"/>
          </a:endParaRPr>
        </a:p>
      </dsp:txBody>
      <dsp:txXfrm>
        <a:off x="6746077" y="690720"/>
        <a:ext cx="2957475" cy="230580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4B2D70-D9AB-437E-AD81-2D48341DB25A}">
      <dsp:nvSpPr>
        <dsp:cNvPr id="0" name=""/>
        <dsp:cNvSpPr/>
      </dsp:nvSpPr>
      <dsp:spPr>
        <a:xfrm>
          <a:off x="205445" y="805150"/>
          <a:ext cx="4843388" cy="1513558"/>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025184" tIns="64770" rIns="64770" bIns="64770" numCol="1" spcCol="1270" anchor="ctr" anchorCtr="0">
          <a:noAutofit/>
        </a:bodyPr>
        <a:lstStyle/>
        <a:p>
          <a:pPr marL="0" lvl="0" indent="0" algn="l" defTabSz="755650">
            <a:lnSpc>
              <a:spcPct val="90000"/>
            </a:lnSpc>
            <a:spcBef>
              <a:spcPct val="0"/>
            </a:spcBef>
            <a:spcAft>
              <a:spcPct val="35000"/>
            </a:spcAft>
            <a:buNone/>
          </a:pPr>
          <a:r>
            <a:rPr lang="ja-JP" altLang="en-US" sz="1700" kern="1200" dirty="0">
              <a:latin typeface="+mn-ea"/>
            </a:rPr>
            <a:t>長瀬修・ 川島聡・ 石川准編（</a:t>
          </a:r>
          <a:r>
            <a:rPr lang="en-US" altLang="ja-JP" sz="1700" kern="1200" dirty="0">
              <a:latin typeface="+mn-ea"/>
            </a:rPr>
            <a:t>2024</a:t>
          </a:r>
          <a:r>
            <a:rPr lang="ja-JP" altLang="en-US" sz="1700" kern="1200" dirty="0">
              <a:latin typeface="+mn-ea"/>
            </a:rPr>
            <a:t>）</a:t>
          </a:r>
          <a:r>
            <a:rPr lang="en-US" altLang="ja-JP" sz="1700" kern="1200" dirty="0">
              <a:latin typeface="+mn-ea"/>
            </a:rPr>
            <a:t>『</a:t>
          </a:r>
          <a:r>
            <a:rPr lang="ja-JP" altLang="en-US" sz="1700" kern="1200" dirty="0">
              <a:latin typeface="+mn-ea"/>
            </a:rPr>
            <a:t>障害者権利条約の初回対日審査</a:t>
          </a:r>
          <a:r>
            <a:rPr lang="en-US" altLang="ja-JP" sz="1700" kern="1200" dirty="0">
              <a:latin typeface="+mn-ea"/>
            </a:rPr>
            <a:t>: </a:t>
          </a:r>
          <a:r>
            <a:rPr lang="ja-JP" altLang="en-US" sz="1700" kern="1200" dirty="0">
              <a:latin typeface="+mn-ea"/>
            </a:rPr>
            <a:t>総括所見の分析 （</a:t>
          </a:r>
          <a:r>
            <a:rPr lang="en-US" altLang="ja-JP" sz="1700" kern="1200" dirty="0">
              <a:latin typeface="+mn-ea"/>
            </a:rPr>
            <a:t>〈21</a:t>
          </a:r>
          <a:r>
            <a:rPr lang="ja-JP" altLang="en-US" sz="1700" kern="1200" dirty="0">
              <a:latin typeface="+mn-ea"/>
            </a:rPr>
            <a:t>世紀</a:t>
          </a:r>
          <a:r>
            <a:rPr lang="en-US" altLang="ja-JP" sz="1700" kern="1200" dirty="0">
              <a:latin typeface="+mn-ea"/>
            </a:rPr>
            <a:t>〉</a:t>
          </a:r>
          <a:r>
            <a:rPr lang="ja-JP" altLang="en-US" sz="1700" kern="1200" dirty="0">
              <a:latin typeface="+mn-ea"/>
            </a:rPr>
            <a:t>国際法の課題）</a:t>
          </a:r>
          <a:r>
            <a:rPr lang="en-US" altLang="ja-JP" sz="1700" kern="1200" dirty="0">
              <a:latin typeface="+mn-ea"/>
            </a:rPr>
            <a:t>』</a:t>
          </a:r>
          <a:r>
            <a:rPr lang="ja-JP" altLang="en-US" sz="1700" kern="1200" dirty="0">
              <a:latin typeface="+mn-ea"/>
            </a:rPr>
            <a:t>法律文化社</a:t>
          </a:r>
          <a:endParaRPr kumimoji="1" lang="ja-JP" altLang="en-US" sz="1700" kern="1200" dirty="0"/>
        </a:p>
      </dsp:txBody>
      <dsp:txXfrm>
        <a:off x="205445" y="805150"/>
        <a:ext cx="4843388" cy="1513558"/>
      </dsp:txXfrm>
    </dsp:sp>
    <dsp:sp modelId="{6CD3A8D3-0002-43A0-8AE5-5479D722D059}">
      <dsp:nvSpPr>
        <dsp:cNvPr id="0" name=""/>
        <dsp:cNvSpPr/>
      </dsp:nvSpPr>
      <dsp:spPr>
        <a:xfrm>
          <a:off x="3637" y="586525"/>
          <a:ext cx="1059491" cy="1589236"/>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Lst>
          </a:blip>
          <a:srcRect/>
          <a:stretch>
            <a:fillRect l="-3000" r="-3000"/>
          </a:stretch>
        </a:blip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sp>
    <dsp:sp modelId="{2E6418EC-7354-45C0-A95E-50D467684C70}">
      <dsp:nvSpPr>
        <dsp:cNvPr id="0" name=""/>
        <dsp:cNvSpPr/>
      </dsp:nvSpPr>
      <dsp:spPr>
        <a:xfrm>
          <a:off x="5485536" y="805150"/>
          <a:ext cx="4843388" cy="1513558"/>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025184" tIns="64770" rIns="64770" bIns="64770" numCol="1" spcCol="1270" anchor="ctr" anchorCtr="0">
          <a:noAutofit/>
        </a:bodyPr>
        <a:lstStyle/>
        <a:p>
          <a:pPr marL="0" lvl="0" indent="0" algn="l" defTabSz="755650">
            <a:lnSpc>
              <a:spcPct val="90000"/>
            </a:lnSpc>
            <a:spcBef>
              <a:spcPct val="0"/>
            </a:spcBef>
            <a:spcAft>
              <a:spcPct val="35000"/>
            </a:spcAft>
            <a:buNone/>
          </a:pPr>
          <a:r>
            <a:rPr kumimoji="1" lang="ja-JP" altLang="en-US" sz="1700" kern="1200" dirty="0">
              <a:latin typeface="+mn-ea"/>
            </a:rPr>
            <a:t>障害学会20周年記念事業実行委員会 （</a:t>
          </a:r>
          <a:r>
            <a:rPr kumimoji="1" lang="en-US" altLang="ja-JP" sz="1700" kern="1200" dirty="0">
              <a:latin typeface="+mn-ea"/>
            </a:rPr>
            <a:t>2024</a:t>
          </a:r>
          <a:r>
            <a:rPr kumimoji="1" lang="ja-JP" altLang="en-US" sz="1700" kern="1200" dirty="0">
              <a:latin typeface="+mn-ea"/>
            </a:rPr>
            <a:t>）</a:t>
          </a:r>
          <a:r>
            <a:rPr kumimoji="1" lang="en-US" altLang="ja-JP" sz="1700" kern="1200" dirty="0">
              <a:latin typeface="+mn-ea"/>
            </a:rPr>
            <a:t>『</a:t>
          </a:r>
          <a:r>
            <a:rPr kumimoji="1" lang="ja-JP" altLang="en-US" sz="1700" kern="1200" dirty="0">
              <a:latin typeface="+mn-ea"/>
            </a:rPr>
            <a:t>障害学の展開―理論・経験・政治 </a:t>
          </a:r>
          <a:r>
            <a:rPr kumimoji="1" lang="en-US" altLang="ja-JP" sz="1700" kern="1200" dirty="0">
              <a:latin typeface="+mn-ea"/>
            </a:rPr>
            <a:t>』</a:t>
          </a:r>
          <a:r>
            <a:rPr kumimoji="1" lang="ja-JP" altLang="en-US" sz="1700" kern="1200" dirty="0">
              <a:latin typeface="+mn-ea"/>
            </a:rPr>
            <a:t>明石書店</a:t>
          </a:r>
          <a:endParaRPr kumimoji="1" lang="ja-JP" altLang="en-US" sz="1700" kern="1200" dirty="0"/>
        </a:p>
      </dsp:txBody>
      <dsp:txXfrm>
        <a:off x="5485536" y="805150"/>
        <a:ext cx="4843388" cy="1513558"/>
      </dsp:txXfrm>
    </dsp:sp>
    <dsp:sp modelId="{18A5B1AE-EF2A-4EB9-AE78-AB8F5B4FE0BD}">
      <dsp:nvSpPr>
        <dsp:cNvPr id="0" name=""/>
        <dsp:cNvSpPr/>
      </dsp:nvSpPr>
      <dsp:spPr>
        <a:xfrm>
          <a:off x="5283728" y="586525"/>
          <a:ext cx="1059491" cy="1589236"/>
        </a:xfrm>
        <a:prstGeom prst="rect">
          <a:avLst/>
        </a:prstGeom>
        <a:blipFill rotWithShape="1">
          <a:blip xmlns:r="http://schemas.openxmlformats.org/officeDocument/2006/relationships" r:embed="rId2">
            <a:extLst>
              <a:ext uri="{28A0092B-C50C-407E-A947-70E740481C1C}">
                <a14:useLocalDpi xmlns:a14="http://schemas.microsoft.com/office/drawing/2010/main" val="0"/>
              </a:ext>
            </a:extLst>
          </a:blip>
          <a:srcRect/>
          <a:stretch>
            <a:fillRect t="-21000" b="-21000"/>
          </a:stretch>
        </a:blip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sp>
    <dsp:sp modelId="{DFA38D9A-6085-4EA1-8CCA-248ED5EDEF11}">
      <dsp:nvSpPr>
        <dsp:cNvPr id="0" name=""/>
        <dsp:cNvSpPr/>
      </dsp:nvSpPr>
      <dsp:spPr>
        <a:xfrm>
          <a:off x="205445" y="2710552"/>
          <a:ext cx="4843388" cy="1513558"/>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025184" tIns="64770" rIns="64770" bIns="64770" numCol="1" spcCol="1270" anchor="ctr" anchorCtr="0">
          <a:noAutofit/>
        </a:bodyPr>
        <a:lstStyle/>
        <a:p>
          <a:pPr marL="0" lvl="0" indent="0" algn="l" defTabSz="755650">
            <a:lnSpc>
              <a:spcPct val="90000"/>
            </a:lnSpc>
            <a:spcBef>
              <a:spcPct val="0"/>
            </a:spcBef>
            <a:spcAft>
              <a:spcPct val="35000"/>
            </a:spcAft>
            <a:buNone/>
          </a:pPr>
          <a:r>
            <a:rPr kumimoji="1" lang="zh-TW" altLang="en-US"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rPr>
            <a:t>障害者差別解消法解説編集委員会</a:t>
          </a:r>
          <a:r>
            <a:rPr kumimoji="1" lang="ja-JP" altLang="en-US"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rPr>
            <a:t>（</a:t>
          </a:r>
          <a:r>
            <a:rPr kumimoji="1" lang="en-US" altLang="ja-JP"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rPr>
            <a:t>2014</a:t>
          </a:r>
          <a:r>
            <a:rPr kumimoji="1" lang="ja-JP" altLang="en-US"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rPr>
            <a:t>）</a:t>
          </a:r>
          <a:r>
            <a:rPr kumimoji="1" lang="en-US" altLang="ja-JP"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rPr>
            <a:t>『</a:t>
          </a:r>
          <a:r>
            <a:rPr kumimoji="1" lang="zh-TW" altLang="ja-JP"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rPr>
            <a:t>概説 障害者差別解消法</a:t>
          </a:r>
          <a:r>
            <a:rPr kumimoji="1" lang="en-US" altLang="ja-JP"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rPr>
            <a:t>』</a:t>
          </a:r>
          <a:r>
            <a:rPr kumimoji="1" lang="ja-JP" altLang="en-US"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rPr>
            <a:t>法律文化社</a:t>
          </a:r>
        </a:p>
      </dsp:txBody>
      <dsp:txXfrm>
        <a:off x="205445" y="2710552"/>
        <a:ext cx="4843388" cy="1513558"/>
      </dsp:txXfrm>
    </dsp:sp>
    <dsp:sp modelId="{EA3DE6A7-DBB5-4B16-AFA6-FB8750E926C2}">
      <dsp:nvSpPr>
        <dsp:cNvPr id="0" name=""/>
        <dsp:cNvSpPr/>
      </dsp:nvSpPr>
      <dsp:spPr>
        <a:xfrm>
          <a:off x="3637" y="2491927"/>
          <a:ext cx="1059491" cy="1589236"/>
        </a:xfrm>
        <a:prstGeom prst="rect">
          <a:avLst/>
        </a:prstGeom>
        <a:blipFill rotWithShape="1">
          <a:blip xmlns:r="http://schemas.openxmlformats.org/officeDocument/2006/relationships" r:embed="rId3"/>
          <a:srcRect/>
          <a:stretch>
            <a:fillRect t="-2000" b="-2000"/>
          </a:stretch>
        </a:blip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sp>
    <dsp:sp modelId="{B02EE179-B103-404E-B212-25BDF5694B28}">
      <dsp:nvSpPr>
        <dsp:cNvPr id="0" name=""/>
        <dsp:cNvSpPr/>
      </dsp:nvSpPr>
      <dsp:spPr>
        <a:xfrm>
          <a:off x="5485536" y="2719982"/>
          <a:ext cx="4843388" cy="1513558"/>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025184" tIns="64770" rIns="64770" bIns="64770" numCol="1" spcCol="1270" anchor="ctr" anchorCtr="0">
          <a:noAutofit/>
        </a:bodyPr>
        <a:lstStyle/>
        <a:p>
          <a:pPr marL="0" lvl="0" indent="0" algn="l" defTabSz="755650">
            <a:lnSpc>
              <a:spcPct val="90000"/>
            </a:lnSpc>
            <a:spcBef>
              <a:spcPct val="0"/>
            </a:spcBef>
            <a:spcAft>
              <a:spcPct val="35000"/>
            </a:spcAft>
            <a:buNone/>
          </a:pPr>
          <a:r>
            <a:rPr lang="ja-JP" altLang="en-US" sz="1700" kern="1200">
              <a:latin typeface="+mn-ea"/>
            </a:rPr>
            <a:t>石川准・長瀬修 編著（</a:t>
          </a:r>
          <a:r>
            <a:rPr lang="en-US" altLang="ja-JP" sz="1700" kern="1200">
              <a:latin typeface="+mn-ea"/>
            </a:rPr>
            <a:t>1999</a:t>
          </a:r>
          <a:r>
            <a:rPr lang="ja-JP" altLang="en-US" sz="1700" kern="1200">
              <a:latin typeface="+mn-ea"/>
            </a:rPr>
            <a:t>）</a:t>
          </a:r>
          <a:r>
            <a:rPr lang="en-US" altLang="ja-JP" sz="1700" kern="1200">
              <a:latin typeface="+mn-ea"/>
            </a:rPr>
            <a:t>『</a:t>
          </a:r>
          <a:r>
            <a:rPr lang="ja-JP" altLang="en-US" sz="1700" kern="1200">
              <a:latin typeface="+mn-ea"/>
            </a:rPr>
            <a:t>障害学への招待</a:t>
          </a:r>
          <a:r>
            <a:rPr lang="en-US" altLang="ja-JP" sz="1700" kern="1200">
              <a:latin typeface="+mn-ea"/>
            </a:rPr>
            <a:t>』</a:t>
          </a:r>
          <a:r>
            <a:rPr lang="ja-JP" altLang="en-US" sz="1700" kern="1200">
              <a:latin typeface="+mn-ea"/>
            </a:rPr>
            <a:t>明石書店</a:t>
          </a:r>
          <a:endParaRPr kumimoji="1" lang="ja-JP" altLang="en-US" sz="1700" kern="1200" dirty="0">
            <a:solidFill>
              <a:prstClr val="black">
                <a:hueOff val="0"/>
                <a:satOff val="0"/>
                <a:lumOff val="0"/>
                <a:alphaOff val="0"/>
              </a:prstClr>
            </a:solidFill>
            <a:latin typeface="游ゴシック" panose="020B0400000000000000" pitchFamily="50" charset="-128"/>
            <a:ea typeface="游ゴシック" panose="020B0400000000000000" pitchFamily="50" charset="-128"/>
            <a:cs typeface="+mn-cs"/>
          </a:endParaRPr>
        </a:p>
      </dsp:txBody>
      <dsp:txXfrm>
        <a:off x="5485536" y="2719982"/>
        <a:ext cx="4843388" cy="1513558"/>
      </dsp:txXfrm>
    </dsp:sp>
    <dsp:sp modelId="{EE1D477D-FC6D-417C-9025-8293DB6AB9F8}">
      <dsp:nvSpPr>
        <dsp:cNvPr id="0" name=""/>
        <dsp:cNvSpPr/>
      </dsp:nvSpPr>
      <dsp:spPr>
        <a:xfrm>
          <a:off x="5283728" y="2491927"/>
          <a:ext cx="1059491" cy="1589236"/>
        </a:xfrm>
        <a:prstGeom prst="rect">
          <a:avLst/>
        </a:prstGeom>
        <a:blipFill rotWithShape="1">
          <a:blip xmlns:r="http://schemas.openxmlformats.org/officeDocument/2006/relationships" r:embed="rId4">
            <a:extLst>
              <a:ext uri="{28A0092B-C50C-407E-A947-70E740481C1C}">
                <a14:useLocalDpi xmlns:a14="http://schemas.microsoft.com/office/drawing/2010/main" val="0"/>
              </a:ext>
            </a:extLst>
          </a:blip>
          <a:srcRect/>
          <a:stretch>
            <a:fillRect/>
          </a:stretch>
        </a:blip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C507AF-E144-49CF-9ECE-14121B67B9DB}">
      <dsp:nvSpPr>
        <dsp:cNvPr id="0" name=""/>
        <dsp:cNvSpPr/>
      </dsp:nvSpPr>
      <dsp:spPr>
        <a:xfrm>
          <a:off x="0" y="33094"/>
          <a:ext cx="10326541" cy="6084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kumimoji="1" lang="ja-JP" altLang="en-US" sz="2000" kern="1200" dirty="0">
              <a:latin typeface="+mn-ea"/>
              <a:ea typeface="+mn-ea"/>
            </a:rPr>
            <a:t>主な争点</a:t>
          </a:r>
        </a:p>
      </dsp:txBody>
      <dsp:txXfrm>
        <a:off x="29700" y="62794"/>
        <a:ext cx="10267141" cy="549000"/>
      </dsp:txXfrm>
    </dsp:sp>
    <dsp:sp modelId="{5FFDD9CE-B131-4651-9DA6-43C61CF81D41}">
      <dsp:nvSpPr>
        <dsp:cNvPr id="0" name=""/>
        <dsp:cNvSpPr/>
      </dsp:nvSpPr>
      <dsp:spPr>
        <a:xfrm>
          <a:off x="0" y="641494"/>
          <a:ext cx="10326541" cy="1366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7868" tIns="25400" rIns="142240" bIns="2540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latin typeface="+mn-ea"/>
              <a:ea typeface="+mn-ea"/>
            </a:rPr>
            <a:t>大学が電子教科書の配布に使用しようとしていた</a:t>
          </a:r>
          <a:r>
            <a:rPr kumimoji="1" lang="en-US" altLang="ja-JP" sz="1600" kern="1200" dirty="0">
              <a:latin typeface="+mn-ea"/>
              <a:ea typeface="+mn-ea"/>
            </a:rPr>
            <a:t>Kindle DX</a:t>
          </a:r>
          <a:r>
            <a:rPr kumimoji="1" lang="ja-JP" altLang="en-US" sz="1600" kern="1200" dirty="0">
              <a:latin typeface="+mn-ea"/>
              <a:ea typeface="+mn-ea"/>
            </a:rPr>
            <a:t>電子書籍リーダーが視覚障害学生には使えない</a:t>
          </a:r>
        </a:p>
        <a:p>
          <a:pPr marL="171450" lvl="1" indent="-171450" algn="l" defTabSz="711200">
            <a:lnSpc>
              <a:spcPct val="90000"/>
            </a:lnSpc>
            <a:spcBef>
              <a:spcPct val="0"/>
            </a:spcBef>
            <a:spcAft>
              <a:spcPct val="20000"/>
            </a:spcAft>
            <a:buChar char="•"/>
          </a:pPr>
          <a:r>
            <a:rPr kumimoji="1" lang="ja-JP" altLang="en-US" sz="1600" kern="1200" dirty="0">
              <a:latin typeface="+mn-ea"/>
              <a:ea typeface="+mn-ea"/>
            </a:rPr>
            <a:t>原告は、このデバイスのテキスト読み上げ機能がメニューシステムや</a:t>
          </a:r>
          <a:r>
            <a:rPr kumimoji="1" lang="en-US" altLang="ja-JP" sz="1600" kern="1200" dirty="0">
              <a:latin typeface="+mn-ea"/>
              <a:ea typeface="+mn-ea"/>
            </a:rPr>
            <a:t>Kindle</a:t>
          </a:r>
          <a:r>
            <a:rPr kumimoji="1" lang="ja-JP" altLang="en-US" sz="1600" kern="1200" dirty="0">
              <a:latin typeface="+mn-ea"/>
              <a:ea typeface="+mn-ea"/>
            </a:rPr>
            <a:t>ストア、その他の重要な機能に対応しておらず、視覚障害学生が単独でデバイスを操作したり、テキスト読み上げ機能を有効にすることができないと主張</a:t>
          </a:r>
        </a:p>
      </dsp:txBody>
      <dsp:txXfrm>
        <a:off x="0" y="641494"/>
        <a:ext cx="10326541" cy="1366200"/>
      </dsp:txXfrm>
    </dsp:sp>
    <dsp:sp modelId="{1D69D096-C9F1-476F-8942-571E8B881443}">
      <dsp:nvSpPr>
        <dsp:cNvPr id="0" name=""/>
        <dsp:cNvSpPr/>
      </dsp:nvSpPr>
      <dsp:spPr>
        <a:xfrm>
          <a:off x="0" y="2007695"/>
          <a:ext cx="10326541" cy="6084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kumimoji="1" lang="ja-JP" altLang="en-US" sz="2000" kern="1200" dirty="0">
              <a:latin typeface="+mn-ea"/>
              <a:ea typeface="+mn-ea"/>
            </a:rPr>
            <a:t>訴訟の根拠とした法律</a:t>
          </a:r>
        </a:p>
      </dsp:txBody>
      <dsp:txXfrm>
        <a:off x="29700" y="2037395"/>
        <a:ext cx="10267141" cy="549000"/>
      </dsp:txXfrm>
    </dsp:sp>
    <dsp:sp modelId="{D7FC4845-8B3E-4ED9-B074-0B4B43417923}">
      <dsp:nvSpPr>
        <dsp:cNvPr id="0" name=""/>
        <dsp:cNvSpPr/>
      </dsp:nvSpPr>
      <dsp:spPr>
        <a:xfrm>
          <a:off x="0" y="2616095"/>
          <a:ext cx="10326541" cy="745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7868" tIns="25400" rIns="142240" bIns="2540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latin typeface="+mn-ea"/>
              <a:ea typeface="+mn-ea"/>
            </a:rPr>
            <a:t>リハビリテーション法</a:t>
          </a:r>
          <a:r>
            <a:rPr kumimoji="1" lang="en-US" altLang="ja-JP" sz="1600" kern="1200" dirty="0">
              <a:latin typeface="+mn-ea"/>
              <a:ea typeface="+mn-ea"/>
            </a:rPr>
            <a:t>504</a:t>
          </a:r>
          <a:r>
            <a:rPr kumimoji="1" lang="ja-JP" altLang="en-US" sz="1600" kern="1200" dirty="0">
              <a:latin typeface="+mn-ea"/>
              <a:ea typeface="+mn-ea"/>
            </a:rPr>
            <a:t>条（</a:t>
          </a:r>
          <a:r>
            <a:rPr kumimoji="1" lang="en-US" altLang="ja-JP" sz="1600" kern="1200" dirty="0">
              <a:latin typeface="+mn-ea"/>
              <a:ea typeface="+mn-ea"/>
            </a:rPr>
            <a:t>Section 504 of the Rehabilitation Act of 1973</a:t>
          </a:r>
          <a:r>
            <a:rPr kumimoji="1" lang="ja-JP" altLang="en-US" sz="1600" kern="1200" dirty="0">
              <a:latin typeface="+mn-ea"/>
              <a:ea typeface="+mn-ea"/>
            </a:rPr>
            <a:t>）</a:t>
          </a:r>
        </a:p>
        <a:p>
          <a:pPr marL="171450" lvl="1" indent="-171450" algn="l" defTabSz="711200">
            <a:lnSpc>
              <a:spcPct val="90000"/>
            </a:lnSpc>
            <a:spcBef>
              <a:spcPct val="0"/>
            </a:spcBef>
            <a:spcAft>
              <a:spcPct val="20000"/>
            </a:spcAft>
            <a:buChar char="•"/>
          </a:pPr>
          <a:r>
            <a:rPr kumimoji="1" lang="ja-JP" altLang="en-US" sz="1600" kern="1200" dirty="0">
              <a:latin typeface="+mn-ea"/>
              <a:ea typeface="+mn-ea"/>
            </a:rPr>
            <a:t>障害を持つアメリカ人法（</a:t>
          </a:r>
          <a:r>
            <a:rPr kumimoji="1" lang="en-US" altLang="ja-JP" sz="1600" kern="1200" dirty="0">
              <a:latin typeface="+mn-ea"/>
              <a:ea typeface="+mn-ea"/>
            </a:rPr>
            <a:t>ADA</a:t>
          </a:r>
          <a:r>
            <a:rPr kumimoji="1" lang="ja-JP" altLang="en-US" sz="1600" kern="1200" dirty="0">
              <a:latin typeface="+mn-ea"/>
              <a:ea typeface="+mn-ea"/>
            </a:rPr>
            <a:t>）のタイトル</a:t>
          </a:r>
          <a:r>
            <a:rPr kumimoji="1" lang="en-US" altLang="ja-JP" sz="1600" kern="1200" dirty="0">
              <a:latin typeface="+mn-ea"/>
              <a:ea typeface="+mn-ea"/>
            </a:rPr>
            <a:t>II</a:t>
          </a:r>
          <a:r>
            <a:rPr kumimoji="1" lang="ja-JP" altLang="en-US" sz="1600" kern="1200" dirty="0">
              <a:latin typeface="+mn-ea"/>
              <a:ea typeface="+mn-ea"/>
            </a:rPr>
            <a:t>（</a:t>
          </a:r>
          <a:r>
            <a:rPr kumimoji="1" lang="en-US" altLang="ja-JP" sz="1600" kern="1200" dirty="0">
              <a:latin typeface="+mn-ea"/>
              <a:ea typeface="+mn-ea"/>
            </a:rPr>
            <a:t>Title II of the Americans with Disabilities Act</a:t>
          </a:r>
          <a:r>
            <a:rPr kumimoji="1" lang="ja-JP" altLang="en-US" sz="1600" kern="1200" dirty="0">
              <a:latin typeface="+mn-ea"/>
              <a:ea typeface="+mn-ea"/>
            </a:rPr>
            <a:t>）（</a:t>
          </a:r>
          <a:r>
            <a:rPr kumimoji="1" lang="en-US" altLang="ja-JP" sz="1600" kern="1200" dirty="0">
              <a:latin typeface="+mn-ea"/>
              <a:ea typeface="+mn-ea"/>
            </a:rPr>
            <a:t>1990</a:t>
          </a:r>
          <a:r>
            <a:rPr kumimoji="1" lang="ja-JP" altLang="en-US" sz="1600" kern="1200" dirty="0">
              <a:latin typeface="+mn-ea"/>
              <a:ea typeface="+mn-ea"/>
            </a:rPr>
            <a:t>）</a:t>
          </a:r>
        </a:p>
      </dsp:txBody>
      <dsp:txXfrm>
        <a:off x="0" y="2616095"/>
        <a:ext cx="10326541" cy="7452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AC0527-AC5B-4FB4-AF3C-80761E2CCBF5}">
      <dsp:nvSpPr>
        <dsp:cNvPr id="0" name=""/>
        <dsp:cNvSpPr/>
      </dsp:nvSpPr>
      <dsp:spPr>
        <a:xfrm>
          <a:off x="0" y="0"/>
          <a:ext cx="8724808" cy="1769607"/>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kumimoji="1" lang="ja-JP" altLang="en-US" sz="2500" kern="1200" dirty="0">
              <a:latin typeface="+mj-ea"/>
              <a:ea typeface="+mj-ea"/>
            </a:rPr>
            <a:t>連邦資金を受け取るあらゆるプログラムや活動において、障害者に対する差別を禁止</a:t>
          </a:r>
          <a:endParaRPr kumimoji="1" lang="ja-JP" altLang="en-US" sz="2500" kern="1200" dirty="0"/>
        </a:p>
      </dsp:txBody>
      <dsp:txXfrm>
        <a:off x="51830" y="51830"/>
        <a:ext cx="6895780" cy="1665947"/>
      </dsp:txXfrm>
    </dsp:sp>
    <dsp:sp modelId="{BFA7ABEB-8818-4AF1-9646-9745FF470991}">
      <dsp:nvSpPr>
        <dsp:cNvPr id="0" name=""/>
        <dsp:cNvSpPr/>
      </dsp:nvSpPr>
      <dsp:spPr>
        <a:xfrm>
          <a:off x="1539671" y="2162853"/>
          <a:ext cx="8724808" cy="1769607"/>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kumimoji="1" lang="ja-JP" altLang="en-US" sz="2500" kern="1200" dirty="0">
              <a:latin typeface="+mj-ea"/>
              <a:ea typeface="+mj-ea"/>
            </a:rPr>
            <a:t>この規定により、視覚障害者が他の学生と同じ教育を受ける機会が保障されるべきとされる</a:t>
          </a:r>
        </a:p>
      </dsp:txBody>
      <dsp:txXfrm>
        <a:off x="1591501" y="2214683"/>
        <a:ext cx="5931231" cy="1665947"/>
      </dsp:txXfrm>
    </dsp:sp>
    <dsp:sp modelId="{3A44FA81-658D-47CF-8C1A-13063E41D3D7}">
      <dsp:nvSpPr>
        <dsp:cNvPr id="0" name=""/>
        <dsp:cNvSpPr/>
      </dsp:nvSpPr>
      <dsp:spPr>
        <a:xfrm>
          <a:off x="7574563" y="1391108"/>
          <a:ext cx="1150244" cy="1150244"/>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kumimoji="1" lang="ja-JP" altLang="en-US" sz="3600" kern="1200"/>
        </a:p>
      </dsp:txBody>
      <dsp:txXfrm>
        <a:off x="7833368" y="1391108"/>
        <a:ext cx="632634" cy="86555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CBA0C9-ADF1-47F6-92BA-6DAB91DCCE05}">
      <dsp:nvSpPr>
        <dsp:cNvPr id="0" name=""/>
        <dsp:cNvSpPr/>
      </dsp:nvSpPr>
      <dsp:spPr>
        <a:xfrm>
          <a:off x="0" y="195801"/>
          <a:ext cx="10600813" cy="6388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公共機関による差別の禁止</a:t>
          </a:r>
        </a:p>
      </dsp:txBody>
      <dsp:txXfrm>
        <a:off x="31185" y="226986"/>
        <a:ext cx="10538443" cy="576450"/>
      </dsp:txXfrm>
    </dsp:sp>
    <dsp:sp modelId="{EDD61B8B-9258-48EC-B986-CB4AC7FBFB82}">
      <dsp:nvSpPr>
        <dsp:cNvPr id="0" name=""/>
        <dsp:cNvSpPr/>
      </dsp:nvSpPr>
      <dsp:spPr>
        <a:xfrm>
          <a:off x="0" y="834621"/>
          <a:ext cx="10600813" cy="9998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6576"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タイトル</a:t>
          </a:r>
          <a:r>
            <a:rPr kumimoji="1" lang="en-US" altLang="ja-JP" sz="1600" kern="1200" dirty="0"/>
            <a:t>II</a:t>
          </a:r>
          <a:r>
            <a:rPr kumimoji="1" lang="ja-JP" altLang="en-US" sz="1600" kern="1200" dirty="0"/>
            <a:t>は、公共機関が障害者に対して差別を行うことを禁止する。これは、州や地方自治体の全てのプログラム、サービス、活動が対象となり、視覚障害者を含む全ての障害者に対して平等なアクセスを提供することを求める。</a:t>
          </a:r>
        </a:p>
      </dsp:txBody>
      <dsp:txXfrm>
        <a:off x="0" y="834621"/>
        <a:ext cx="10600813" cy="999809"/>
      </dsp:txXfrm>
    </dsp:sp>
    <dsp:sp modelId="{0DB6D234-1C6C-4239-9E01-8F1A4664411D}">
      <dsp:nvSpPr>
        <dsp:cNvPr id="0" name=""/>
        <dsp:cNvSpPr/>
      </dsp:nvSpPr>
      <dsp:spPr>
        <a:xfrm>
          <a:off x="0" y="1834431"/>
          <a:ext cx="10600813" cy="6388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 合理的配慮の提供</a:t>
          </a:r>
        </a:p>
      </dsp:txBody>
      <dsp:txXfrm>
        <a:off x="31185" y="1865616"/>
        <a:ext cx="10538443" cy="576450"/>
      </dsp:txXfrm>
    </dsp:sp>
    <dsp:sp modelId="{DF91C2C3-3428-43E8-89A2-949783E0DB0E}">
      <dsp:nvSpPr>
        <dsp:cNvPr id="0" name=""/>
        <dsp:cNvSpPr/>
      </dsp:nvSpPr>
      <dsp:spPr>
        <a:xfrm>
          <a:off x="0" y="2473251"/>
          <a:ext cx="10600813" cy="684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6576"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公共機関は、障害者がプログラム、サービス、活動に平等に参加できるようにするために、合理的配慮を提供する義務がある。合理的配慮とは、特定の障害者が特定の状況で必要とする支援や変更を意味する。</a:t>
          </a:r>
        </a:p>
      </dsp:txBody>
      <dsp:txXfrm>
        <a:off x="0" y="2473251"/>
        <a:ext cx="10600813" cy="684652"/>
      </dsp:txXfrm>
    </dsp:sp>
    <dsp:sp modelId="{B98BA9CA-2F71-4F6B-9163-95932A4772AF}">
      <dsp:nvSpPr>
        <dsp:cNvPr id="0" name=""/>
        <dsp:cNvSpPr/>
      </dsp:nvSpPr>
      <dsp:spPr>
        <a:xfrm>
          <a:off x="0" y="3157904"/>
          <a:ext cx="10600813" cy="6388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プログラムや活動のアクセシビリティ</a:t>
          </a:r>
        </a:p>
      </dsp:txBody>
      <dsp:txXfrm>
        <a:off x="31185" y="3189089"/>
        <a:ext cx="10538443" cy="576450"/>
      </dsp:txXfrm>
    </dsp:sp>
    <dsp:sp modelId="{D91F3264-EE02-4B64-A0EC-9CA48B9CDA5D}">
      <dsp:nvSpPr>
        <dsp:cNvPr id="0" name=""/>
        <dsp:cNvSpPr/>
      </dsp:nvSpPr>
      <dsp:spPr>
        <a:xfrm>
          <a:off x="0" y="3796724"/>
          <a:ext cx="10600813" cy="684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6576"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en-US" altLang="ja-JP" sz="1600" kern="1200" dirty="0"/>
            <a:t> </a:t>
          </a:r>
          <a:r>
            <a:rPr kumimoji="1" lang="ja-JP" altLang="en-US" sz="1600" kern="1200" dirty="0"/>
            <a:t>公共機関は、全てのプログラムや活動が障害者にとってアクセシブルであることを保証する義務がある。これには、視覚障害者が利用できる形で教材や機器を提供することが含まれる。</a:t>
          </a:r>
        </a:p>
      </dsp:txBody>
      <dsp:txXfrm>
        <a:off x="0" y="3796724"/>
        <a:ext cx="10600813" cy="6846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574523-956F-4120-849C-1487F26E2233}">
      <dsp:nvSpPr>
        <dsp:cNvPr id="0" name=""/>
        <dsp:cNvSpPr/>
      </dsp:nvSpPr>
      <dsp:spPr>
        <a:xfrm>
          <a:off x="0" y="0"/>
          <a:ext cx="8585513" cy="978481"/>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kumimoji="1" lang="ja-JP" altLang="en-US" sz="1900" kern="1200" dirty="0">
              <a:latin typeface="+mn-ea"/>
              <a:ea typeface="+mn-ea"/>
            </a:rPr>
            <a:t>司法省（</a:t>
          </a:r>
          <a:r>
            <a:rPr kumimoji="1" lang="en-US" altLang="ja-JP" sz="1900" kern="1200" dirty="0">
              <a:latin typeface="+mn-ea"/>
              <a:ea typeface="+mn-ea"/>
            </a:rPr>
            <a:t>DOJ</a:t>
          </a:r>
          <a:r>
            <a:rPr kumimoji="1" lang="ja-JP" altLang="en-US" sz="1900" kern="1200" dirty="0">
              <a:latin typeface="+mn-ea"/>
              <a:ea typeface="+mn-ea"/>
            </a:rPr>
            <a:t>）は、</a:t>
          </a:r>
          <a:r>
            <a:rPr kumimoji="1" lang="en-US" altLang="ja-JP" sz="1900" kern="1200" dirty="0">
              <a:latin typeface="+mn-ea"/>
              <a:ea typeface="+mn-ea"/>
            </a:rPr>
            <a:t>NFB</a:t>
          </a:r>
          <a:r>
            <a:rPr kumimoji="1" lang="ja-JP" altLang="en-US" sz="1900" kern="1200" dirty="0">
              <a:latin typeface="+mn-ea"/>
              <a:ea typeface="+mn-ea"/>
            </a:rPr>
            <a:t>と</a:t>
          </a:r>
          <a:r>
            <a:rPr kumimoji="1" lang="en-US" altLang="ja-JP" sz="1900" kern="1200" dirty="0">
              <a:latin typeface="+mn-ea"/>
              <a:ea typeface="+mn-ea"/>
            </a:rPr>
            <a:t>ACB</a:t>
          </a:r>
          <a:r>
            <a:rPr kumimoji="1" lang="ja-JP" altLang="en-US" sz="1900" kern="1200" dirty="0">
              <a:latin typeface="+mn-ea"/>
              <a:ea typeface="+mn-ea"/>
            </a:rPr>
            <a:t>の要求に基づき、</a:t>
          </a:r>
          <a:r>
            <a:rPr kumimoji="1" lang="en-US" altLang="ja-JP" sz="1900" kern="1200" dirty="0">
              <a:latin typeface="+mn-ea"/>
              <a:ea typeface="+mn-ea"/>
            </a:rPr>
            <a:t>ASU</a:t>
          </a:r>
          <a:r>
            <a:rPr kumimoji="1" lang="ja-JP" altLang="en-US" sz="1900" kern="1200" dirty="0">
              <a:latin typeface="+mn-ea"/>
              <a:ea typeface="+mn-ea"/>
            </a:rPr>
            <a:t>の</a:t>
          </a:r>
          <a:r>
            <a:rPr kumimoji="1" lang="en-US" altLang="ja-JP" sz="1900" kern="1200" dirty="0">
              <a:latin typeface="+mn-ea"/>
              <a:ea typeface="+mn-ea"/>
            </a:rPr>
            <a:t>Kindle DX</a:t>
          </a:r>
          <a:r>
            <a:rPr kumimoji="1" lang="ja-JP" altLang="en-US" sz="1900" kern="1200" dirty="0">
              <a:latin typeface="+mn-ea"/>
              <a:ea typeface="+mn-ea"/>
            </a:rPr>
            <a:t>使用に関する調査を開始</a:t>
          </a:r>
        </a:p>
      </dsp:txBody>
      <dsp:txXfrm>
        <a:off x="28659" y="28659"/>
        <a:ext cx="7446973" cy="921163"/>
      </dsp:txXfrm>
    </dsp:sp>
    <dsp:sp modelId="{48C830E8-DC71-43D1-99FC-90BAAA206B60}">
      <dsp:nvSpPr>
        <dsp:cNvPr id="0" name=""/>
        <dsp:cNvSpPr/>
      </dsp:nvSpPr>
      <dsp:spPr>
        <a:xfrm>
          <a:off x="719036" y="1156387"/>
          <a:ext cx="8585513" cy="978481"/>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kumimoji="1" lang="ja-JP" altLang="en-US" sz="1900" kern="1200" dirty="0">
              <a:latin typeface="+mn-ea"/>
              <a:ea typeface="+mn-ea"/>
            </a:rPr>
            <a:t>和解の結果、</a:t>
          </a:r>
          <a:r>
            <a:rPr kumimoji="1" lang="en-US" altLang="ja-JP" sz="1900" kern="1200" dirty="0">
              <a:latin typeface="+mn-ea"/>
              <a:ea typeface="+mn-ea"/>
            </a:rPr>
            <a:t>ASU</a:t>
          </a:r>
          <a:r>
            <a:rPr kumimoji="1" lang="ja-JP" altLang="en-US" sz="1900" kern="1200" dirty="0">
              <a:latin typeface="+mn-ea"/>
              <a:ea typeface="+mn-ea"/>
            </a:rPr>
            <a:t>は</a:t>
          </a:r>
          <a:r>
            <a:rPr kumimoji="1" lang="en-US" altLang="ja-JP" sz="1900" kern="1200" dirty="0">
              <a:latin typeface="+mn-ea"/>
              <a:ea typeface="+mn-ea"/>
            </a:rPr>
            <a:t>2010</a:t>
          </a:r>
          <a:r>
            <a:rPr kumimoji="1" lang="ja-JP" altLang="en-US" sz="1900" kern="1200" dirty="0">
              <a:latin typeface="+mn-ea"/>
              <a:ea typeface="+mn-ea"/>
            </a:rPr>
            <a:t>年春学期以降、アクセス可能な電子書籍リーダーのみを使用することを約束</a:t>
          </a:r>
          <a:endParaRPr kumimoji="1" lang="en-US" altLang="ja-JP" sz="1900" kern="1200" dirty="0">
            <a:latin typeface="+mn-ea"/>
            <a:ea typeface="+mn-ea"/>
          </a:endParaRPr>
        </a:p>
      </dsp:txBody>
      <dsp:txXfrm>
        <a:off x="747695" y="1185046"/>
        <a:ext cx="7173145" cy="921163"/>
      </dsp:txXfrm>
    </dsp:sp>
    <dsp:sp modelId="{4597E940-6531-4581-971C-4936E2CBE948}">
      <dsp:nvSpPr>
        <dsp:cNvPr id="0" name=""/>
        <dsp:cNvSpPr/>
      </dsp:nvSpPr>
      <dsp:spPr>
        <a:xfrm>
          <a:off x="1427341" y="2312775"/>
          <a:ext cx="8585513" cy="978481"/>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kumimoji="1" lang="en-US" altLang="ja-JP" sz="1900" kern="1200" dirty="0">
              <a:latin typeface="+mn-ea"/>
              <a:ea typeface="+mn-ea"/>
            </a:rPr>
            <a:t>ASU</a:t>
          </a:r>
          <a:r>
            <a:rPr kumimoji="1" lang="ja-JP" altLang="en-US" sz="1900" kern="1200" dirty="0">
              <a:latin typeface="+mn-ea"/>
              <a:ea typeface="+mn-ea"/>
            </a:rPr>
            <a:t>は、視覚障害者が同等の情報にアクセスし、同じ操作を行える電子書籍リーダーを選択することに同意</a:t>
          </a:r>
        </a:p>
      </dsp:txBody>
      <dsp:txXfrm>
        <a:off x="1456000" y="2341434"/>
        <a:ext cx="7183877" cy="921163"/>
      </dsp:txXfrm>
    </dsp:sp>
    <dsp:sp modelId="{A081BE8C-EF28-43B3-A5A4-DE8D41265917}">
      <dsp:nvSpPr>
        <dsp:cNvPr id="0" name=""/>
        <dsp:cNvSpPr/>
      </dsp:nvSpPr>
      <dsp:spPr>
        <a:xfrm>
          <a:off x="2146378" y="3469163"/>
          <a:ext cx="8585513" cy="978481"/>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kumimoji="1" lang="en-US" altLang="ja-JP" sz="1900" kern="1200">
              <a:latin typeface="+mn-ea"/>
              <a:ea typeface="+mn-ea"/>
            </a:rPr>
            <a:t>NFB</a:t>
          </a:r>
          <a:r>
            <a:rPr kumimoji="1" lang="ja-JP" altLang="en-US" sz="1900" kern="1200">
              <a:latin typeface="+mn-ea"/>
              <a:ea typeface="+mn-ea"/>
            </a:rPr>
            <a:t>と</a:t>
          </a:r>
          <a:r>
            <a:rPr kumimoji="1" lang="en-US" altLang="ja-JP" sz="1900" kern="1200">
              <a:latin typeface="+mn-ea"/>
              <a:ea typeface="+mn-ea"/>
            </a:rPr>
            <a:t>ACB</a:t>
          </a:r>
          <a:r>
            <a:rPr kumimoji="1" lang="ja-JP" altLang="en-US" sz="1900" kern="1200">
              <a:latin typeface="+mn-ea"/>
              <a:ea typeface="+mn-ea"/>
            </a:rPr>
            <a:t>は、この和解に基づき、訴訟を取り下げることに同意</a:t>
          </a:r>
          <a:endParaRPr kumimoji="1" lang="ja-JP" altLang="en-US" sz="1900" kern="1200" dirty="0">
            <a:latin typeface="+mn-ea"/>
            <a:ea typeface="+mn-ea"/>
          </a:endParaRPr>
        </a:p>
      </dsp:txBody>
      <dsp:txXfrm>
        <a:off x="2175037" y="3497822"/>
        <a:ext cx="7173145" cy="921163"/>
      </dsp:txXfrm>
    </dsp:sp>
    <dsp:sp modelId="{00480E1C-5761-40CA-BB85-7ABBAF8F962F}">
      <dsp:nvSpPr>
        <dsp:cNvPr id="0" name=""/>
        <dsp:cNvSpPr/>
      </dsp:nvSpPr>
      <dsp:spPr>
        <a:xfrm>
          <a:off x="7949500" y="749428"/>
          <a:ext cx="636013" cy="636013"/>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endParaRPr kumimoji="1" lang="ja-JP" altLang="en-US" sz="2100" kern="1200">
            <a:latin typeface="+mn-ea"/>
            <a:ea typeface="+mn-ea"/>
          </a:endParaRPr>
        </a:p>
      </dsp:txBody>
      <dsp:txXfrm>
        <a:off x="8092603" y="749428"/>
        <a:ext cx="349807" cy="478600"/>
      </dsp:txXfrm>
    </dsp:sp>
    <dsp:sp modelId="{F45F1836-F487-45FA-B93E-6FFF88682668}">
      <dsp:nvSpPr>
        <dsp:cNvPr id="0" name=""/>
        <dsp:cNvSpPr/>
      </dsp:nvSpPr>
      <dsp:spPr>
        <a:xfrm>
          <a:off x="8668537" y="1905815"/>
          <a:ext cx="636013" cy="636013"/>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endParaRPr kumimoji="1" lang="ja-JP" altLang="en-US" sz="2100" kern="1200">
            <a:latin typeface="+mn-ea"/>
            <a:ea typeface="+mn-ea"/>
          </a:endParaRPr>
        </a:p>
      </dsp:txBody>
      <dsp:txXfrm>
        <a:off x="8811640" y="1905815"/>
        <a:ext cx="349807" cy="478600"/>
      </dsp:txXfrm>
    </dsp:sp>
    <dsp:sp modelId="{57B6202A-45DE-4BC8-BE11-BFEC12FCF0D5}">
      <dsp:nvSpPr>
        <dsp:cNvPr id="0" name=""/>
        <dsp:cNvSpPr/>
      </dsp:nvSpPr>
      <dsp:spPr>
        <a:xfrm>
          <a:off x="9376842" y="3062203"/>
          <a:ext cx="636013" cy="636013"/>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endParaRPr kumimoji="1" lang="ja-JP" altLang="en-US" sz="2100" kern="1200">
            <a:latin typeface="+mn-ea"/>
            <a:ea typeface="+mn-ea"/>
          </a:endParaRPr>
        </a:p>
      </dsp:txBody>
      <dsp:txXfrm>
        <a:off x="9519945" y="3062203"/>
        <a:ext cx="349807" cy="4786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D69CF1-F31D-451F-9E9B-3BE8ED00255F}">
      <dsp:nvSpPr>
        <dsp:cNvPr id="0" name=""/>
        <dsp:cNvSpPr/>
      </dsp:nvSpPr>
      <dsp:spPr>
        <a:xfrm>
          <a:off x="0" y="325346"/>
          <a:ext cx="10662228" cy="2802868"/>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7507" tIns="479044" rIns="827507" bIns="142240" numCol="1" spcCol="1270" anchor="t" anchorCtr="0">
          <a:noAutofit/>
        </a:bodyPr>
        <a:lstStyle/>
        <a:p>
          <a:pPr marL="228600" lvl="1" indent="-228600" algn="l" defTabSz="889000">
            <a:lnSpc>
              <a:spcPct val="90000"/>
            </a:lnSpc>
            <a:spcBef>
              <a:spcPct val="0"/>
            </a:spcBef>
            <a:spcAft>
              <a:spcPct val="15000"/>
            </a:spcAft>
            <a:buChar char="•"/>
          </a:pPr>
          <a:r>
            <a:rPr kumimoji="1" lang="ja-JP" altLang="en-US" sz="2000" kern="1200" dirty="0"/>
            <a:t>「障害を持つアメリカ人法」</a:t>
          </a:r>
          <a:r>
            <a:rPr kumimoji="1" lang="ja-JP" altLang="en-US" sz="2000" kern="1200" dirty="0">
              <a:solidFill>
                <a:prstClr val="black">
                  <a:hueOff val="0"/>
                  <a:satOff val="0"/>
                  <a:lumOff val="0"/>
                  <a:alphaOff val="0"/>
                </a:prstClr>
              </a:solidFill>
              <a:latin typeface="+mn-ea"/>
              <a:ea typeface="+mn-ea"/>
              <a:cs typeface="+mn-cs"/>
            </a:rPr>
            <a:t>（</a:t>
          </a:r>
          <a:r>
            <a:rPr kumimoji="1" lang="en-US" altLang="ja-JP" sz="2000" kern="1200" dirty="0">
              <a:solidFill>
                <a:prstClr val="black">
                  <a:hueOff val="0"/>
                  <a:satOff val="0"/>
                  <a:lumOff val="0"/>
                  <a:alphaOff val="0"/>
                </a:prstClr>
              </a:solidFill>
              <a:latin typeface="+mn-ea"/>
              <a:ea typeface="+mn-ea"/>
              <a:cs typeface="+mn-cs"/>
            </a:rPr>
            <a:t>ADA</a:t>
          </a:r>
          <a:r>
            <a:rPr kumimoji="1" lang="ja-JP" altLang="en-US" sz="2000" kern="1200" dirty="0">
              <a:solidFill>
                <a:prstClr val="black">
                  <a:hueOff val="0"/>
                  <a:satOff val="0"/>
                  <a:lumOff val="0"/>
                  <a:alphaOff val="0"/>
                </a:prstClr>
              </a:solidFill>
              <a:latin typeface="+mn-ea"/>
              <a:ea typeface="+mn-ea"/>
              <a:cs typeface="+mn-cs"/>
            </a:rPr>
            <a:t>）</a:t>
          </a:r>
          <a:endParaRPr kumimoji="1" lang="en-US" altLang="ja-JP" sz="2000" kern="1200" dirty="0">
            <a:latin typeface="+mn-ea"/>
            <a:ea typeface="+mn-ea"/>
          </a:endParaRPr>
        </a:p>
        <a:p>
          <a:pPr marL="228600" lvl="1" indent="-228600" algn="l" defTabSz="889000">
            <a:lnSpc>
              <a:spcPct val="90000"/>
            </a:lnSpc>
            <a:spcBef>
              <a:spcPct val="0"/>
            </a:spcBef>
            <a:spcAft>
              <a:spcPct val="15000"/>
            </a:spcAft>
            <a:buChar char="•"/>
          </a:pPr>
          <a:r>
            <a:rPr kumimoji="1" lang="ja-JP" altLang="en-US" sz="2000" kern="1200" dirty="0"/>
            <a:t>イギリスの「平等法」</a:t>
          </a:r>
          <a:endParaRPr kumimoji="1" lang="en-US" altLang="ja-JP" sz="2000" kern="1200" dirty="0"/>
        </a:p>
        <a:p>
          <a:pPr marL="228600" lvl="1" indent="-228600" algn="l" defTabSz="889000">
            <a:lnSpc>
              <a:spcPct val="90000"/>
            </a:lnSpc>
            <a:spcBef>
              <a:spcPct val="0"/>
            </a:spcBef>
            <a:spcAft>
              <a:spcPct val="15000"/>
            </a:spcAft>
            <a:buChar char="•"/>
          </a:pPr>
          <a:r>
            <a:rPr kumimoji="1" lang="ja-JP" altLang="en-US" sz="2000" kern="1200" dirty="0"/>
            <a:t>「カナダ人権法」</a:t>
          </a:r>
          <a:endParaRPr kumimoji="1" lang="en-US" altLang="ja-JP" sz="2000" kern="1200" dirty="0"/>
        </a:p>
        <a:p>
          <a:pPr marL="228600" lvl="1" indent="-228600" algn="l" defTabSz="889000">
            <a:lnSpc>
              <a:spcPct val="90000"/>
            </a:lnSpc>
            <a:spcBef>
              <a:spcPct val="0"/>
            </a:spcBef>
            <a:spcAft>
              <a:spcPct val="15000"/>
            </a:spcAft>
            <a:buChar char="•"/>
          </a:pPr>
          <a:r>
            <a:rPr kumimoji="1" lang="ja-JP" altLang="en-US" sz="2000" kern="1200" dirty="0"/>
            <a:t>オーストラリアの「障害差別禁止法」</a:t>
          </a:r>
          <a:endParaRPr kumimoji="1" lang="en-US" altLang="ja-JP" sz="2000" kern="1200" dirty="0"/>
        </a:p>
        <a:p>
          <a:pPr marL="228600" lvl="1" indent="-228600" algn="l" defTabSz="889000">
            <a:lnSpc>
              <a:spcPct val="90000"/>
            </a:lnSpc>
            <a:spcBef>
              <a:spcPct val="0"/>
            </a:spcBef>
            <a:spcAft>
              <a:spcPct val="15000"/>
            </a:spcAft>
            <a:buChar char="•"/>
          </a:pPr>
          <a:r>
            <a:rPr kumimoji="1" lang="ja-JP" altLang="en-US" sz="2000" kern="1200" dirty="0"/>
            <a:t>日本の「障害者差別解消法」</a:t>
          </a:r>
        </a:p>
      </dsp:txBody>
      <dsp:txXfrm>
        <a:off x="0" y="325346"/>
        <a:ext cx="10662228" cy="2802868"/>
      </dsp:txXfrm>
    </dsp:sp>
    <dsp:sp modelId="{E631D060-2971-4519-AEBC-E04235C4F889}">
      <dsp:nvSpPr>
        <dsp:cNvPr id="0" name=""/>
        <dsp:cNvSpPr/>
      </dsp:nvSpPr>
      <dsp:spPr>
        <a:xfrm>
          <a:off x="220532" y="8967"/>
          <a:ext cx="10149597" cy="80381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2105" tIns="0" rIns="282105" bIns="0" numCol="1" spcCol="1270" anchor="ctr" anchorCtr="0">
          <a:noAutofit/>
        </a:bodyPr>
        <a:lstStyle/>
        <a:p>
          <a:pPr marL="0" lvl="0" indent="0" algn="l" defTabSz="1066800">
            <a:lnSpc>
              <a:spcPct val="90000"/>
            </a:lnSpc>
            <a:spcBef>
              <a:spcPct val="0"/>
            </a:spcBef>
            <a:spcAft>
              <a:spcPct val="35000"/>
            </a:spcAft>
            <a:buNone/>
          </a:pPr>
          <a:r>
            <a:rPr kumimoji="1" lang="ja-JP" altLang="en-US" sz="2400" kern="1200" dirty="0"/>
            <a:t>現代の障害者差別禁止法は合理的配慮の不提供を差別と見なす</a:t>
          </a:r>
        </a:p>
      </dsp:txBody>
      <dsp:txXfrm>
        <a:off x="259771" y="48206"/>
        <a:ext cx="10071119" cy="72533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DF1D3E-FEF9-40BF-BB40-75A919C4AA19}">
      <dsp:nvSpPr>
        <dsp:cNvPr id="0" name=""/>
        <dsp:cNvSpPr/>
      </dsp:nvSpPr>
      <dsp:spPr>
        <a:xfrm>
          <a:off x="0" y="3518"/>
          <a:ext cx="10515600" cy="81427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kumimoji="1" lang="ja-JP" altLang="en-US" sz="2800" kern="1200" dirty="0"/>
            <a:t>この法律のねらい</a:t>
          </a:r>
        </a:p>
      </dsp:txBody>
      <dsp:txXfrm>
        <a:off x="39750" y="43268"/>
        <a:ext cx="10436100" cy="734773"/>
      </dsp:txXfrm>
    </dsp:sp>
    <dsp:sp modelId="{607BE764-3943-4295-A612-C626A9D8E73C}">
      <dsp:nvSpPr>
        <dsp:cNvPr id="0" name=""/>
        <dsp:cNvSpPr/>
      </dsp:nvSpPr>
      <dsp:spPr>
        <a:xfrm>
          <a:off x="0" y="817791"/>
          <a:ext cx="10515600" cy="27255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5560" rIns="199136" bIns="35560" numCol="1" spcCol="1270" anchor="t" anchorCtr="0">
          <a:noAutofit/>
        </a:bodyPr>
        <a:lstStyle/>
        <a:p>
          <a:pPr marL="285750" lvl="1" indent="-285750" algn="l" defTabSz="1244600">
            <a:lnSpc>
              <a:spcPct val="90000"/>
            </a:lnSpc>
            <a:spcBef>
              <a:spcPct val="0"/>
            </a:spcBef>
            <a:spcAft>
              <a:spcPct val="20000"/>
            </a:spcAft>
            <a:buChar char="•"/>
          </a:pPr>
          <a:r>
            <a:rPr lang="ja-JP" altLang="en-US" sz="2800" kern="1200" dirty="0"/>
            <a:t>行政や事業者と障害者との間の建設的対話により直面する障壁を取り除くための方法を合意すること</a:t>
          </a:r>
          <a:endParaRPr kumimoji="1" lang="ja-JP" altLang="en-US" sz="2800" kern="1200" dirty="0"/>
        </a:p>
        <a:p>
          <a:pPr marL="285750" lvl="1" indent="-285750" algn="l" defTabSz="1244600">
            <a:lnSpc>
              <a:spcPct val="90000"/>
            </a:lnSpc>
            <a:spcBef>
              <a:spcPct val="0"/>
            </a:spcBef>
            <a:spcAft>
              <a:spcPct val="20000"/>
            </a:spcAft>
            <a:buChar char="•"/>
          </a:pPr>
          <a:r>
            <a:rPr lang="ja-JP" altLang="en-US" sz="2800" kern="1200" dirty="0"/>
            <a:t>悪質な差別に対しては主務大臣による指導、監督により、不当な差別的取り扱いの禁止の徹底と合理的配慮の提供を民間事業者に浸透させていくこと</a:t>
          </a:r>
        </a:p>
      </dsp:txBody>
      <dsp:txXfrm>
        <a:off x="0" y="817791"/>
        <a:ext cx="10515600" cy="272553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75A8EE-AAD8-4ADC-B6BA-6253D94EF89D}">
      <dsp:nvSpPr>
        <dsp:cNvPr id="0" name=""/>
        <dsp:cNvSpPr/>
      </dsp:nvSpPr>
      <dsp:spPr>
        <a:xfrm>
          <a:off x="0" y="30638"/>
          <a:ext cx="8857673" cy="12776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Font typeface="Wingdings" panose="05000000000000000000" pitchFamily="2" charset="2"/>
            <a:buNone/>
          </a:pPr>
          <a:r>
            <a:rPr kumimoji="1" lang="ja-JP" altLang="en-US" sz="4200" kern="1200" dirty="0"/>
            <a:t>「不当な差別的取扱い」の禁止</a:t>
          </a:r>
        </a:p>
      </dsp:txBody>
      <dsp:txXfrm>
        <a:off x="62369" y="93007"/>
        <a:ext cx="8732935" cy="1152902"/>
      </dsp:txXfrm>
    </dsp:sp>
    <dsp:sp modelId="{BEBC2628-D909-4E88-99D5-70823DC30B3D}">
      <dsp:nvSpPr>
        <dsp:cNvPr id="0" name=""/>
        <dsp:cNvSpPr/>
      </dsp:nvSpPr>
      <dsp:spPr>
        <a:xfrm>
          <a:off x="0" y="1429238"/>
          <a:ext cx="8857673" cy="12776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kumimoji="1" lang="ja-JP" altLang="en-US" sz="4200" kern="1200" dirty="0"/>
            <a:t>「合理的配慮」の不提供の禁止</a:t>
          </a:r>
        </a:p>
      </dsp:txBody>
      <dsp:txXfrm>
        <a:off x="62369" y="1491607"/>
        <a:ext cx="8732935" cy="115290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9EFED6-2C70-4204-9000-021BE7ADCC8F}">
      <dsp:nvSpPr>
        <dsp:cNvPr id="0" name=""/>
        <dsp:cNvSpPr/>
      </dsp:nvSpPr>
      <dsp:spPr>
        <a:xfrm>
          <a:off x="0" y="426950"/>
          <a:ext cx="10180782" cy="4057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90142" tIns="583184" rIns="790142" bIns="199136" numCol="1" spcCol="1270" anchor="t" anchorCtr="0">
          <a:noAutofit/>
        </a:bodyPr>
        <a:lstStyle/>
        <a:p>
          <a:pPr marL="285750" lvl="1" indent="-285750" algn="l" defTabSz="1244600">
            <a:lnSpc>
              <a:spcPct val="90000"/>
            </a:lnSpc>
            <a:spcBef>
              <a:spcPct val="0"/>
            </a:spcBef>
            <a:spcAft>
              <a:spcPct val="15000"/>
            </a:spcAft>
            <a:buNone/>
          </a:pPr>
          <a:r>
            <a:rPr lang="ja-JP" altLang="en-US" sz="2800" kern="1200" dirty="0"/>
            <a:t>　行政機関等及び事業者が、障害者に対して、正当な理由なく、障害を理由として、財・サービスや各種機会の提供を拒否する又は提供に当たって場所・時間帯などを制限する、障害者でない者に対しては付さない条件を付けることなどにより、障害者の権利利益を侵害すること</a:t>
          </a:r>
          <a:endParaRPr kumimoji="1" lang="ja-JP" altLang="en-US" sz="2800" kern="1200" dirty="0"/>
        </a:p>
      </dsp:txBody>
      <dsp:txXfrm>
        <a:off x="0" y="426950"/>
        <a:ext cx="10180782" cy="4057200"/>
      </dsp:txXfrm>
    </dsp:sp>
    <dsp:sp modelId="{5A8A04C2-09EA-4C23-A649-46EA0E238802}">
      <dsp:nvSpPr>
        <dsp:cNvPr id="0" name=""/>
        <dsp:cNvSpPr/>
      </dsp:nvSpPr>
      <dsp:spPr>
        <a:xfrm>
          <a:off x="509039" y="13670"/>
          <a:ext cx="7126547" cy="8265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9367" tIns="0" rIns="269367" bIns="0" numCol="1" spcCol="1270" anchor="ctr" anchorCtr="0">
          <a:noAutofit/>
        </a:bodyPr>
        <a:lstStyle/>
        <a:p>
          <a:pPr marL="0" lvl="0" indent="0" algn="l" defTabSz="1244600">
            <a:lnSpc>
              <a:spcPct val="90000"/>
            </a:lnSpc>
            <a:spcBef>
              <a:spcPct val="0"/>
            </a:spcBef>
            <a:spcAft>
              <a:spcPct val="35000"/>
            </a:spcAft>
            <a:buNone/>
          </a:pPr>
          <a:r>
            <a:rPr kumimoji="1" lang="ja-JP" altLang="en-US" sz="2800" kern="1200" dirty="0"/>
            <a:t>「不当な差別的取扱い」とは</a:t>
          </a:r>
        </a:p>
      </dsp:txBody>
      <dsp:txXfrm>
        <a:off x="549388" y="54019"/>
        <a:ext cx="7045849" cy="745862"/>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7046" cy="34154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2" y="1"/>
            <a:ext cx="4307046" cy="341542"/>
          </a:xfrm>
          <a:prstGeom prst="rect">
            <a:avLst/>
          </a:prstGeom>
        </p:spPr>
        <p:txBody>
          <a:bodyPr vert="horz" lIns="91440" tIns="45720" rIns="91440" bIns="45720" rtlCol="0"/>
          <a:lstStyle>
            <a:lvl1pPr algn="r">
              <a:defRPr sz="1200"/>
            </a:lvl1pPr>
          </a:lstStyle>
          <a:p>
            <a:fld id="{8B58E97F-453B-4585-BCD0-547F2C9A81C7}" type="datetimeFigureOut">
              <a:rPr kumimoji="1" lang="ja-JP" altLang="en-US" smtClean="0"/>
              <a:t>2024/6/26</a:t>
            </a:fld>
            <a:endParaRPr kumimoji="1" lang="ja-JP" altLang="en-US"/>
          </a:p>
        </p:txBody>
      </p:sp>
      <p:sp>
        <p:nvSpPr>
          <p:cNvPr id="4" name="スライド イメージ プレースホルダー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934" y="3275965"/>
            <a:ext cx="7951470" cy="268033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659"/>
            <a:ext cx="4307046" cy="341541"/>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2" y="6465659"/>
            <a:ext cx="4307046" cy="341541"/>
          </a:xfrm>
          <a:prstGeom prst="rect">
            <a:avLst/>
          </a:prstGeom>
        </p:spPr>
        <p:txBody>
          <a:bodyPr vert="horz" lIns="91440" tIns="45720" rIns="91440" bIns="45720" rtlCol="0" anchor="b"/>
          <a:lstStyle>
            <a:lvl1pPr algn="r">
              <a:defRPr sz="1200"/>
            </a:lvl1pPr>
          </a:lstStyle>
          <a:p>
            <a:fld id="{BDD61DA3-375A-43B4-836E-82C9DB5F301B}" type="slidenum">
              <a:rPr kumimoji="1" lang="ja-JP" altLang="en-US" smtClean="0"/>
              <a:t>‹#›</a:t>
            </a:fld>
            <a:endParaRPr kumimoji="1" lang="ja-JP" altLang="en-US"/>
          </a:p>
        </p:txBody>
      </p:sp>
    </p:spTree>
    <p:extLst>
      <p:ext uri="{BB962C8B-B14F-4D97-AF65-F5344CB8AC3E}">
        <p14:creationId xmlns:p14="http://schemas.microsoft.com/office/powerpoint/2010/main" val="39004791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DD61DA3-375A-43B4-836E-82C9DB5F301B}" type="slidenum">
              <a:rPr kumimoji="1" lang="ja-JP" altLang="en-US" smtClean="0"/>
              <a:t>1</a:t>
            </a:fld>
            <a:endParaRPr kumimoji="1" lang="ja-JP" altLang="en-US"/>
          </a:p>
        </p:txBody>
      </p:sp>
    </p:spTree>
    <p:extLst>
      <p:ext uri="{BB962C8B-B14F-4D97-AF65-F5344CB8AC3E}">
        <p14:creationId xmlns:p14="http://schemas.microsoft.com/office/powerpoint/2010/main" val="7998909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25E6D-02FB-E552-4155-2FCA5ED700E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C581469-5282-B83E-217A-E535DA172AA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7A24BE4-456F-3255-5516-8E6E8FD9E8B7}"/>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2744097-291C-4A3B-9611-D026872B467D}"/>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DD61DA3-375A-43B4-836E-82C9DB5F301B}"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069791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BE4DC-68CC-280C-F379-0F60F29DFB1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A5FE4F0-A767-C5DA-F64F-39652326C53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578D57E-AB9B-B2B4-8B97-3D33533B7A0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DCEF7CA-9E49-28F4-ED88-C3517FA8D75B}"/>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DD61DA3-375A-43B4-836E-82C9DB5F301B}"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1087240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58745-B192-AF98-1253-0A1C9E364A5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FBB3BD7-E98F-6773-C802-FDA9B9AFFF9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3FB0AC3-D549-25CB-0B1B-2E7732467D8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FB4CE7B-62DB-1DE0-884C-689428B6BFA5}"/>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DD61DA3-375A-43B4-836E-82C9DB5F301B}"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8199970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FB97CA-E024-5F29-3D6C-731AC858A5A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9498DA4-063B-8B10-5352-D7F1B012A7D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D9D1E2A-76AF-8BF3-4367-5BA41E8B4F5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3AF3F78-3869-27BC-7EF9-43FB1E45C732}"/>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4E25428-6C72-4B8F-B89E-B146B50774BE}"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6989476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F48D6-24D7-3009-56B3-E3A605553E8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135263F-16CD-3026-1B1D-C4136D61147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73A3CB6-46F7-5F74-0ED9-7DB7A325D56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95345A3-9513-D522-FB6A-2F0E4B903BD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DD61DA3-375A-43B4-836E-82C9DB5F301B}"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9539333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DD61DA3-375A-43B4-836E-82C9DB5F301B}"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1620252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DD61DA3-375A-43B4-836E-82C9DB5F301B}" type="slidenum">
              <a:rPr kumimoji="1" lang="ja-JP" altLang="en-US" smtClean="0"/>
              <a:t>16</a:t>
            </a:fld>
            <a:endParaRPr kumimoji="1" lang="ja-JP" altLang="en-US"/>
          </a:p>
        </p:txBody>
      </p:sp>
    </p:spTree>
    <p:extLst>
      <p:ext uri="{BB962C8B-B14F-4D97-AF65-F5344CB8AC3E}">
        <p14:creationId xmlns:p14="http://schemas.microsoft.com/office/powerpoint/2010/main" val="20568051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BF1BD-D27F-91F1-9F25-6BA2424BF8A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EF0C953-880C-ED4D-3E89-3B8D0564496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F5F454A-1A41-EDDF-FEC6-FA5235BA282B}"/>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0DC9BE93-48DB-C833-6F9D-F3176675A6CA}"/>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DD61DA3-375A-43B4-836E-82C9DB5F301B}"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8102076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2E873-FE32-FAE2-58F1-9DE2BC6E6D5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425BCC7-ECCE-B385-85E5-FE755E14DD1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2D3B094-0388-8751-49ED-D4C21F5DF13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073DF0E-4ED7-FBB3-A12F-74B0D570ECC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4E25428-6C72-4B8F-B89E-B146B50774BE}"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0321224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DD61DA3-375A-43B4-836E-82C9DB5F301B}"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013524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DD61DA3-375A-43B4-836E-82C9DB5F301B}" type="slidenum">
              <a:rPr kumimoji="1" lang="ja-JP" altLang="en-US" smtClean="0"/>
              <a:t>2</a:t>
            </a:fld>
            <a:endParaRPr kumimoji="1" lang="ja-JP" altLang="en-US"/>
          </a:p>
        </p:txBody>
      </p:sp>
    </p:spTree>
    <p:extLst>
      <p:ext uri="{BB962C8B-B14F-4D97-AF65-F5344CB8AC3E}">
        <p14:creationId xmlns:p14="http://schemas.microsoft.com/office/powerpoint/2010/main" val="33950173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DD61DA3-375A-43B4-836E-82C9DB5F301B}"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660706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DD61DA3-375A-43B4-836E-82C9DB5F301B}"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30423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DD61DA3-375A-43B4-836E-82C9DB5F301B}" type="slidenum">
              <a:rPr kumimoji="1" lang="ja-JP" altLang="en-US" smtClean="0"/>
              <a:t>4</a:t>
            </a:fld>
            <a:endParaRPr kumimoji="1" lang="ja-JP" altLang="en-US"/>
          </a:p>
        </p:txBody>
      </p:sp>
    </p:spTree>
    <p:extLst>
      <p:ext uri="{BB962C8B-B14F-4D97-AF65-F5344CB8AC3E}">
        <p14:creationId xmlns:p14="http://schemas.microsoft.com/office/powerpoint/2010/main" val="27143746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DD61DA3-375A-43B4-836E-82C9DB5F301B}" type="slidenum">
              <a:rPr kumimoji="1" lang="ja-JP" altLang="en-US" smtClean="0"/>
              <a:t>5</a:t>
            </a:fld>
            <a:endParaRPr kumimoji="1" lang="ja-JP" altLang="en-US"/>
          </a:p>
        </p:txBody>
      </p:sp>
    </p:spTree>
    <p:extLst>
      <p:ext uri="{BB962C8B-B14F-4D97-AF65-F5344CB8AC3E}">
        <p14:creationId xmlns:p14="http://schemas.microsoft.com/office/powerpoint/2010/main" val="1086943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DD61DA3-375A-43B4-836E-82C9DB5F301B}" type="slidenum">
              <a:rPr kumimoji="1" lang="ja-JP" altLang="en-US" smtClean="0"/>
              <a:t>6</a:t>
            </a:fld>
            <a:endParaRPr kumimoji="1" lang="ja-JP" altLang="en-US"/>
          </a:p>
        </p:txBody>
      </p:sp>
    </p:spTree>
    <p:extLst>
      <p:ext uri="{BB962C8B-B14F-4D97-AF65-F5344CB8AC3E}">
        <p14:creationId xmlns:p14="http://schemas.microsoft.com/office/powerpoint/2010/main" val="4358407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DD61DA3-375A-43B4-836E-82C9DB5F301B}" type="slidenum">
              <a:rPr kumimoji="1" lang="ja-JP" altLang="en-US" smtClean="0"/>
              <a:t>7</a:t>
            </a:fld>
            <a:endParaRPr kumimoji="1" lang="ja-JP" altLang="en-US"/>
          </a:p>
        </p:txBody>
      </p:sp>
    </p:spTree>
    <p:extLst>
      <p:ext uri="{BB962C8B-B14F-4D97-AF65-F5344CB8AC3E}">
        <p14:creationId xmlns:p14="http://schemas.microsoft.com/office/powerpoint/2010/main" val="1487055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DD61DA3-375A-43B4-836E-82C9DB5F301B}" type="slidenum">
              <a:rPr kumimoji="1" lang="ja-JP" altLang="en-US" smtClean="0"/>
              <a:t>8</a:t>
            </a:fld>
            <a:endParaRPr kumimoji="1" lang="ja-JP" altLang="en-US"/>
          </a:p>
        </p:txBody>
      </p:sp>
    </p:spTree>
    <p:extLst>
      <p:ext uri="{BB962C8B-B14F-4D97-AF65-F5344CB8AC3E}">
        <p14:creationId xmlns:p14="http://schemas.microsoft.com/office/powerpoint/2010/main" val="15361816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DD61DA3-375A-43B4-836E-82C9DB5F301B}" type="slidenum">
              <a:rPr kumimoji="1" lang="ja-JP" altLang="en-US" smtClean="0"/>
              <a:t>9</a:t>
            </a:fld>
            <a:endParaRPr kumimoji="1" lang="ja-JP" altLang="en-US"/>
          </a:p>
        </p:txBody>
      </p:sp>
    </p:spTree>
    <p:extLst>
      <p:ext uri="{BB962C8B-B14F-4D97-AF65-F5344CB8AC3E}">
        <p14:creationId xmlns:p14="http://schemas.microsoft.com/office/powerpoint/2010/main" val="3455392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673165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3503545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19761870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25306317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41512554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25988160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23820247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25501480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6033547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6315105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3642301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19121104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11005407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8972965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4095829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2479697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624771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236315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1397503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2446776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1667052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9846270-2717-4C9E-B17C-26F50E1E655B}" type="datetimeFigureOut">
              <a:rPr kumimoji="1" lang="ja-JP" altLang="en-US" smtClean="0"/>
              <a:t>2024/6/26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3697504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846270-2717-4C9E-B17C-26F50E1E655B}" type="datetimeFigureOut">
              <a:rPr kumimoji="1" lang="ja-JP" altLang="en-US" smtClean="0"/>
              <a:t>2024/6/26</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AB332-110D-4AD8-8121-4B5B94DAF10A}" type="slidenum">
              <a:rPr kumimoji="1" lang="ja-JP" altLang="en-US" smtClean="0"/>
              <a:t>‹#›</a:t>
            </a:fld>
            <a:endParaRPr kumimoji="1" lang="ja-JP" altLang="en-US"/>
          </a:p>
        </p:txBody>
      </p:sp>
    </p:spTree>
    <p:extLst>
      <p:ext uri="{BB962C8B-B14F-4D97-AF65-F5344CB8AC3E}">
        <p14:creationId xmlns:p14="http://schemas.microsoft.com/office/powerpoint/2010/main" val="32911298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fld id="{69846270-2717-4C9E-B17C-26F50E1E655B}" type="datetimeFigureOut">
              <a:rPr kumimoji="1" lang="ja-JP" altLang="en-US" smtClean="0"/>
              <a:pPr/>
              <a:t>2024/6/26</a:t>
            </a:fld>
            <a:endParaRPr kumimoji="1" lang="ja-JP" alt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defRPr>
            </a:lvl1pPr>
          </a:lstStyle>
          <a:p>
            <a:endParaRPr kumimoji="1" lang="ja-JP" alt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defRPr>
            </a:lvl1pPr>
          </a:lstStyle>
          <a:p>
            <a:fld id="{93DAB332-110D-4AD8-8121-4B5B94DAF10A}" type="slidenum">
              <a:rPr kumimoji="1" lang="ja-JP" altLang="en-US" smtClean="0"/>
              <a:pPr/>
              <a:t>‹#›</a:t>
            </a:fld>
            <a:endParaRPr kumimoji="1" lang="ja-JP" altLang="en-US" dirty="0"/>
          </a:p>
        </p:txBody>
      </p:sp>
    </p:spTree>
    <p:extLst>
      <p:ext uri="{BB962C8B-B14F-4D97-AF65-F5344CB8AC3E}">
        <p14:creationId xmlns:p14="http://schemas.microsoft.com/office/powerpoint/2010/main" val="78757718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svg"/></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20.xml"/><Relationship Id="rId1" Type="http://schemas.openxmlformats.org/officeDocument/2006/relationships/slideLayout" Target="../slideLayouts/slideLayout13.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タイトル 1">
            <a:extLst>
              <a:ext uri="{FF2B5EF4-FFF2-40B4-BE49-F238E27FC236}">
                <a16:creationId xmlns:a16="http://schemas.microsoft.com/office/drawing/2014/main" id="{993D5018-F105-4454-AB1E-C7688CE5C701}"/>
              </a:ext>
            </a:extLst>
          </p:cNvPr>
          <p:cNvSpPr>
            <a:spLocks noGrp="1"/>
          </p:cNvSpPr>
          <p:nvPr>
            <p:ph type="ctrTitle"/>
          </p:nvPr>
        </p:nvSpPr>
        <p:spPr>
          <a:xfrm>
            <a:off x="455520" y="693544"/>
            <a:ext cx="5879292" cy="1229471"/>
          </a:xfrm>
        </p:spPr>
        <p:txBody>
          <a:bodyPr anchor="t">
            <a:normAutofit/>
          </a:bodyPr>
          <a:lstStyle/>
          <a:p>
            <a:pPr algn="l"/>
            <a:r>
              <a:rPr lang="en-US" altLang="ja-JP" sz="2400" dirty="0">
                <a:solidFill>
                  <a:srgbClr val="FFFFFF"/>
                </a:solidFill>
                <a:latin typeface="游ゴシック Light" panose="020B0300000000000000" pitchFamily="50" charset="-128"/>
                <a:ea typeface="游ゴシック Light" panose="020B0300000000000000" pitchFamily="50" charset="-128"/>
              </a:rPr>
              <a:t>JDC</a:t>
            </a:r>
            <a:r>
              <a:rPr lang="ja-JP" altLang="en-US" sz="2400" dirty="0">
                <a:solidFill>
                  <a:srgbClr val="FFFFFF"/>
                </a:solidFill>
                <a:latin typeface="游ゴシック Light" panose="020B0300000000000000" pitchFamily="50" charset="-128"/>
                <a:ea typeface="游ゴシック Light" panose="020B0300000000000000" pitchFamily="50" charset="-128"/>
              </a:rPr>
              <a:t>・</a:t>
            </a:r>
            <a:r>
              <a:rPr lang="en-US" altLang="ja-JP" sz="2400" dirty="0">
                <a:solidFill>
                  <a:srgbClr val="FFFFFF"/>
                </a:solidFill>
                <a:latin typeface="游ゴシック Light" panose="020B0300000000000000" pitchFamily="50" charset="-128"/>
                <a:ea typeface="游ゴシック Light" panose="020B0300000000000000" pitchFamily="50" charset="-128"/>
              </a:rPr>
              <a:t>JEPA</a:t>
            </a:r>
            <a:r>
              <a:rPr lang="ja-JP" altLang="en-US" sz="2400" dirty="0">
                <a:solidFill>
                  <a:srgbClr val="FFFFFF"/>
                </a:solidFill>
                <a:latin typeface="游ゴシック Light" panose="020B0300000000000000" pitchFamily="50" charset="-128"/>
                <a:ea typeface="游ゴシック Light" panose="020B0300000000000000" pitchFamily="50" charset="-128"/>
              </a:rPr>
              <a:t>共催講演会 </a:t>
            </a:r>
            <a:br>
              <a:rPr lang="en-US" altLang="ja-JP" sz="2400" dirty="0">
                <a:solidFill>
                  <a:srgbClr val="FFFFFF"/>
                </a:solidFill>
                <a:latin typeface="游ゴシック Light" panose="020B0300000000000000" pitchFamily="50" charset="-128"/>
                <a:ea typeface="游ゴシック Light" panose="020B0300000000000000" pitchFamily="50" charset="-128"/>
              </a:rPr>
            </a:br>
            <a:r>
              <a:rPr lang="ja-JP" altLang="en-US" sz="2400" dirty="0">
                <a:solidFill>
                  <a:srgbClr val="FFFFFF"/>
                </a:solidFill>
                <a:latin typeface="游ゴシック Light" panose="020B0300000000000000" pitchFamily="50" charset="-128"/>
                <a:ea typeface="游ゴシック Light" panose="020B0300000000000000" pitchFamily="50" charset="-128"/>
              </a:rPr>
              <a:t>「読書バリアを解消する電子書籍とは」</a:t>
            </a:r>
            <a:endParaRPr lang="ja-JP" altLang="en-US" sz="2400" dirty="0">
              <a:solidFill>
                <a:srgbClr val="FFFFFF"/>
              </a:solidFill>
            </a:endParaRPr>
          </a:p>
        </p:txBody>
      </p:sp>
      <p:sp>
        <p:nvSpPr>
          <p:cNvPr id="4" name="タイトル 1">
            <a:extLst>
              <a:ext uri="{FF2B5EF4-FFF2-40B4-BE49-F238E27FC236}">
                <a16:creationId xmlns:a16="http://schemas.microsoft.com/office/drawing/2014/main" id="{0F05699D-5E52-2F2D-285B-F035229B64E0}"/>
              </a:ext>
            </a:extLst>
          </p:cNvPr>
          <p:cNvSpPr txBox="1">
            <a:spLocks/>
          </p:cNvSpPr>
          <p:nvPr/>
        </p:nvSpPr>
        <p:spPr>
          <a:xfrm>
            <a:off x="4" y="1527845"/>
            <a:ext cx="12191996" cy="1770853"/>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50000"/>
              </a:lnSpc>
            </a:pPr>
            <a:r>
              <a:rPr lang="ja-JP" altLang="en-US" sz="4400" dirty="0">
                <a:solidFill>
                  <a:srgbClr val="FFFFFF"/>
                </a:solidFill>
                <a:latin typeface="游ゴシック Light" panose="020B0300000000000000" pitchFamily="50" charset="-128"/>
                <a:ea typeface="游ゴシック Light" panose="020B0300000000000000" pitchFamily="50" charset="-128"/>
              </a:rPr>
              <a:t>読書における障害者差別解消の推進について</a:t>
            </a:r>
            <a:endParaRPr lang="ja-JP" altLang="en-US" sz="4400" dirty="0">
              <a:solidFill>
                <a:srgbClr val="FFFFFF"/>
              </a:solidFill>
            </a:endParaRPr>
          </a:p>
        </p:txBody>
      </p:sp>
      <p:sp>
        <p:nvSpPr>
          <p:cNvPr id="8" name="テキスト ボックス 7">
            <a:extLst>
              <a:ext uri="{FF2B5EF4-FFF2-40B4-BE49-F238E27FC236}">
                <a16:creationId xmlns:a16="http://schemas.microsoft.com/office/drawing/2014/main" id="{7E5A28F9-68CA-E642-0522-C3A268BDE930}"/>
              </a:ext>
            </a:extLst>
          </p:cNvPr>
          <p:cNvSpPr txBox="1"/>
          <p:nvPr/>
        </p:nvSpPr>
        <p:spPr>
          <a:xfrm>
            <a:off x="1468882" y="4644870"/>
            <a:ext cx="2082392" cy="400110"/>
          </a:xfrm>
          <a:prstGeom prst="rect">
            <a:avLst/>
          </a:prstGeom>
          <a:noFill/>
        </p:spPr>
        <p:txBody>
          <a:bodyPr wrap="square">
            <a:spAutoFit/>
          </a:bodyPr>
          <a:lstStyle/>
          <a:p>
            <a:pPr algn="l"/>
            <a:r>
              <a:rPr lang="en-US" altLang="ja-JP" sz="2000" dirty="0">
                <a:latin typeface="游ゴシック" panose="020B0400000000000000" pitchFamily="50" charset="-128"/>
                <a:ea typeface="游ゴシック" panose="020B0400000000000000" pitchFamily="50" charset="-128"/>
              </a:rPr>
              <a:t>2024</a:t>
            </a:r>
            <a:r>
              <a:rPr lang="ja-JP" altLang="en-US" sz="2000" dirty="0">
                <a:latin typeface="游ゴシック" panose="020B0400000000000000" pitchFamily="50" charset="-128"/>
                <a:ea typeface="游ゴシック" panose="020B0400000000000000" pitchFamily="50" charset="-128"/>
              </a:rPr>
              <a:t>年</a:t>
            </a:r>
            <a:r>
              <a:rPr lang="en-US" altLang="ja-JP" sz="2000" dirty="0">
                <a:latin typeface="游ゴシック" panose="020B0400000000000000" pitchFamily="50" charset="-128"/>
                <a:ea typeface="游ゴシック" panose="020B0400000000000000" pitchFamily="50" charset="-128"/>
              </a:rPr>
              <a:t>6</a:t>
            </a:r>
            <a:r>
              <a:rPr lang="ja-JP" altLang="en-US" sz="2000" dirty="0">
                <a:latin typeface="游ゴシック" panose="020B0400000000000000" pitchFamily="50" charset="-128"/>
                <a:ea typeface="游ゴシック" panose="020B0400000000000000" pitchFamily="50" charset="-128"/>
              </a:rPr>
              <a:t>月</a:t>
            </a:r>
            <a:r>
              <a:rPr lang="en-US" altLang="ja-JP" sz="2000" dirty="0">
                <a:latin typeface="游ゴシック" panose="020B0400000000000000" pitchFamily="50" charset="-128"/>
                <a:ea typeface="游ゴシック" panose="020B0400000000000000" pitchFamily="50" charset="-128"/>
              </a:rPr>
              <a:t>29</a:t>
            </a:r>
            <a:r>
              <a:rPr lang="ja-JP" altLang="en-US" sz="2000" dirty="0">
                <a:latin typeface="游ゴシック" panose="020B0400000000000000" pitchFamily="50" charset="-128"/>
                <a:ea typeface="游ゴシック" panose="020B0400000000000000" pitchFamily="50" charset="-128"/>
              </a:rPr>
              <a:t>日</a:t>
            </a:r>
            <a:endParaRPr lang="en-US" altLang="zh-TW" sz="2000" dirty="0">
              <a:latin typeface="游ゴシック" panose="020B0400000000000000" pitchFamily="50" charset="-128"/>
              <a:ea typeface="游ゴシック" panose="020B0400000000000000" pitchFamily="50" charset="-128"/>
            </a:endParaRPr>
          </a:p>
        </p:txBody>
      </p:sp>
      <p:sp>
        <p:nvSpPr>
          <p:cNvPr id="3" name="字幕 2">
            <a:extLst>
              <a:ext uri="{FF2B5EF4-FFF2-40B4-BE49-F238E27FC236}">
                <a16:creationId xmlns:a16="http://schemas.microsoft.com/office/drawing/2014/main" id="{F6A9BD86-4D7C-45B8-992D-E3F54FFFEA94}"/>
              </a:ext>
            </a:extLst>
          </p:cNvPr>
          <p:cNvSpPr>
            <a:spLocks noGrp="1"/>
          </p:cNvSpPr>
          <p:nvPr>
            <p:ph type="subTitle" idx="1"/>
          </p:nvPr>
        </p:nvSpPr>
        <p:spPr>
          <a:xfrm>
            <a:off x="5020156" y="4518075"/>
            <a:ext cx="4977244" cy="2131970"/>
          </a:xfrm>
        </p:spPr>
        <p:txBody>
          <a:bodyPr anchor="ctr">
            <a:normAutofit/>
          </a:bodyPr>
          <a:lstStyle/>
          <a:p>
            <a:pPr algn="l"/>
            <a:r>
              <a:rPr lang="ja-JP" altLang="en-US" sz="1800" kern="100" dirty="0">
                <a:latin typeface="游ゴシック" panose="020B0400000000000000" pitchFamily="50" charset="-128"/>
                <a:ea typeface="游ゴシック" panose="020B0400000000000000" pitchFamily="50" charset="-128"/>
                <a:cs typeface="Courier New" panose="02070309020205020404" pitchFamily="49" charset="0"/>
              </a:rPr>
              <a:t>静岡県立大学 名誉教授</a:t>
            </a:r>
            <a:endParaRPr lang="en-US" altLang="ja-JP" sz="1800" kern="100" dirty="0">
              <a:effectLst/>
              <a:latin typeface="游ゴシック" panose="020B0400000000000000" pitchFamily="50" charset="-128"/>
              <a:ea typeface="游ゴシック" panose="020B0400000000000000" pitchFamily="50" charset="-128"/>
              <a:cs typeface="Courier New" panose="02070309020205020404" pitchFamily="49" charset="0"/>
            </a:endParaRPr>
          </a:p>
          <a:p>
            <a:pPr algn="l"/>
            <a:r>
              <a:rPr lang="ja-JP" altLang="ja-JP" sz="1800" kern="100" dirty="0">
                <a:effectLst/>
                <a:latin typeface="游ゴシック" panose="020B0400000000000000" pitchFamily="50" charset="-128"/>
                <a:ea typeface="游ゴシック" panose="020B0400000000000000" pitchFamily="50" charset="-128"/>
                <a:cs typeface="Courier New" panose="02070309020205020404" pitchFamily="49" charset="0"/>
              </a:rPr>
              <a:t>内閣府障害者政策委員会</a:t>
            </a:r>
            <a:r>
              <a:rPr lang="ja-JP" altLang="en-US" sz="1800" kern="100" dirty="0">
                <a:latin typeface="游ゴシック" panose="020B0400000000000000" pitchFamily="50" charset="-128"/>
                <a:ea typeface="游ゴシック" panose="020B0400000000000000" pitchFamily="50" charset="-128"/>
                <a:cs typeface="Courier New" panose="02070309020205020404" pitchFamily="49" charset="0"/>
              </a:rPr>
              <a:t> 前</a:t>
            </a:r>
            <a:r>
              <a:rPr lang="ja-JP" altLang="ja-JP" sz="1800" kern="100" dirty="0">
                <a:effectLst/>
                <a:latin typeface="游ゴシック" panose="020B0400000000000000" pitchFamily="50" charset="-128"/>
                <a:ea typeface="游ゴシック" panose="020B0400000000000000" pitchFamily="50" charset="-128"/>
                <a:cs typeface="Courier New" panose="02070309020205020404" pitchFamily="49" charset="0"/>
              </a:rPr>
              <a:t>委員長</a:t>
            </a:r>
            <a:endParaRPr lang="en-US" altLang="ja-JP" sz="1800" kern="100" dirty="0">
              <a:effectLst/>
              <a:latin typeface="游ゴシック" panose="020B0400000000000000" pitchFamily="50" charset="-128"/>
              <a:ea typeface="游ゴシック" panose="020B0400000000000000" pitchFamily="50" charset="-128"/>
              <a:cs typeface="Courier New" panose="02070309020205020404" pitchFamily="49" charset="0"/>
            </a:endParaRPr>
          </a:p>
          <a:p>
            <a:pPr algn="l"/>
            <a:r>
              <a:rPr lang="ja-JP" altLang="en-US" sz="1800" kern="100" dirty="0">
                <a:effectLst/>
                <a:latin typeface="游ゴシック" panose="020B0400000000000000" pitchFamily="50" charset="-128"/>
                <a:ea typeface="游ゴシック" panose="020B0400000000000000" pitchFamily="50" charset="-128"/>
                <a:cs typeface="Courier New" panose="02070309020205020404" pitchFamily="49" charset="0"/>
              </a:rPr>
              <a:t>国連障害者権利委員会 元副委員長</a:t>
            </a:r>
            <a:endParaRPr lang="en-US" altLang="ja-JP" sz="1800" kern="100" dirty="0">
              <a:effectLst/>
              <a:latin typeface="游ゴシック" panose="020B0400000000000000" pitchFamily="50" charset="-128"/>
              <a:ea typeface="游ゴシック" panose="020B0400000000000000" pitchFamily="50" charset="-128"/>
              <a:cs typeface="Courier New" panose="02070309020205020404" pitchFamily="49" charset="0"/>
            </a:endParaRPr>
          </a:p>
          <a:p>
            <a:pPr algn="l"/>
            <a:r>
              <a:rPr lang="ja-JP" altLang="en-US" sz="1800" kern="100" dirty="0">
                <a:latin typeface="游ゴシック" panose="020B0400000000000000" pitchFamily="50" charset="-128"/>
                <a:ea typeface="游ゴシック" panose="020B0400000000000000" pitchFamily="50" charset="-128"/>
                <a:cs typeface="Courier New" panose="02070309020205020404" pitchFamily="49" charset="0"/>
              </a:rPr>
              <a:t>有限会社エクストラ 取締役社長</a:t>
            </a:r>
            <a:endParaRPr lang="en-US" altLang="ja-JP" sz="1800" kern="100" dirty="0">
              <a:latin typeface="游ゴシック" panose="020B0400000000000000" pitchFamily="50" charset="-128"/>
              <a:ea typeface="游ゴシック" panose="020B0400000000000000" pitchFamily="50" charset="-128"/>
              <a:cs typeface="Courier New" panose="02070309020205020404" pitchFamily="49" charset="0"/>
            </a:endParaRPr>
          </a:p>
        </p:txBody>
      </p:sp>
      <p:sp>
        <p:nvSpPr>
          <p:cNvPr id="15" name="テキスト ボックス 14">
            <a:extLst>
              <a:ext uri="{FF2B5EF4-FFF2-40B4-BE49-F238E27FC236}">
                <a16:creationId xmlns:a16="http://schemas.microsoft.com/office/drawing/2014/main" id="{0661EAB7-DA85-5AB6-1F43-3CC2A95DE269}"/>
              </a:ext>
            </a:extLst>
          </p:cNvPr>
          <p:cNvSpPr txBox="1"/>
          <p:nvPr/>
        </p:nvSpPr>
        <p:spPr>
          <a:xfrm>
            <a:off x="10075904" y="6221908"/>
            <a:ext cx="1501987" cy="461665"/>
          </a:xfrm>
          <a:prstGeom prst="rect">
            <a:avLst/>
          </a:prstGeom>
          <a:noFill/>
        </p:spPr>
        <p:txBody>
          <a:bodyPr wrap="square">
            <a:spAutoFit/>
          </a:bodyPr>
          <a:lstStyle/>
          <a:p>
            <a:pPr algn="l"/>
            <a:r>
              <a:rPr lang="ja-JP" altLang="en-US" sz="2400" dirty="0">
                <a:latin typeface="游ゴシック" panose="020B0400000000000000" pitchFamily="50" charset="-128"/>
                <a:ea typeface="游ゴシック" panose="020B0400000000000000" pitchFamily="50" charset="-128"/>
              </a:rPr>
              <a:t>石川　准</a:t>
            </a:r>
            <a:endParaRPr lang="en-US" altLang="zh-TW" sz="24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393187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BFC68-E0DF-927E-89DE-A65A36A5B54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711130D-5921-D1A6-C1BC-189328C6FFF6}"/>
              </a:ext>
            </a:extLst>
          </p:cNvPr>
          <p:cNvSpPr>
            <a:spLocks noGrp="1"/>
          </p:cNvSpPr>
          <p:nvPr>
            <p:ph type="title"/>
          </p:nvPr>
        </p:nvSpPr>
        <p:spPr/>
        <p:txBody>
          <a:bodyPr/>
          <a:lstStyle/>
          <a:p>
            <a:r>
              <a:rPr lang="ja-JP" altLang="en-US" dirty="0"/>
              <a:t>障害者差別解消法の制定・改正</a:t>
            </a:r>
            <a:endParaRPr kumimoji="1" lang="ja-JP" altLang="en-US" dirty="0"/>
          </a:p>
        </p:txBody>
      </p:sp>
      <p:sp>
        <p:nvSpPr>
          <p:cNvPr id="3" name="コンテンツ プレースホルダー 2">
            <a:extLst>
              <a:ext uri="{FF2B5EF4-FFF2-40B4-BE49-F238E27FC236}">
                <a16:creationId xmlns:a16="http://schemas.microsoft.com/office/drawing/2014/main" id="{4DCB6036-C964-B84D-0BE8-2EFAA55B2580}"/>
              </a:ext>
            </a:extLst>
          </p:cNvPr>
          <p:cNvSpPr>
            <a:spLocks noGrp="1"/>
          </p:cNvSpPr>
          <p:nvPr>
            <p:ph idx="1"/>
          </p:nvPr>
        </p:nvSpPr>
        <p:spPr>
          <a:xfrm>
            <a:off x="3948547" y="1515630"/>
            <a:ext cx="7619999" cy="441828"/>
          </a:xfrm>
        </p:spPr>
        <p:txBody>
          <a:bodyPr>
            <a:noAutofit/>
          </a:bodyPr>
          <a:lstStyle/>
          <a:p>
            <a:pPr marL="87312" indent="0" algn="r">
              <a:lnSpc>
                <a:spcPct val="100000"/>
              </a:lnSpc>
              <a:buNone/>
            </a:pPr>
            <a:r>
              <a:rPr lang="ja-JP" altLang="en-US" sz="2400" dirty="0">
                <a:latin typeface="+mn-ea"/>
              </a:rPr>
              <a:t>平成</a:t>
            </a:r>
            <a:r>
              <a:rPr lang="en-US" altLang="ja-JP" sz="2400" dirty="0">
                <a:latin typeface="+mn-ea"/>
              </a:rPr>
              <a:t>25</a:t>
            </a:r>
            <a:r>
              <a:rPr lang="ja-JP" altLang="en-US" sz="2400" dirty="0">
                <a:latin typeface="+mn-ea"/>
              </a:rPr>
              <a:t>年（</a:t>
            </a:r>
            <a:r>
              <a:rPr lang="en-US" altLang="ja-JP" sz="2400" dirty="0">
                <a:latin typeface="+mn-ea"/>
              </a:rPr>
              <a:t>2013</a:t>
            </a:r>
            <a:r>
              <a:rPr lang="ja-JP" altLang="en-US" sz="2400" dirty="0">
                <a:latin typeface="+mn-ea"/>
              </a:rPr>
              <a:t>年）制定、令和</a:t>
            </a:r>
            <a:r>
              <a:rPr lang="en-US" altLang="ja-JP" sz="2400" dirty="0">
                <a:latin typeface="+mn-ea"/>
              </a:rPr>
              <a:t>3</a:t>
            </a:r>
            <a:r>
              <a:rPr lang="ja-JP" altLang="en-US" sz="2400" dirty="0">
                <a:latin typeface="+mn-ea"/>
              </a:rPr>
              <a:t>年（</a:t>
            </a:r>
            <a:r>
              <a:rPr lang="en-US" altLang="ja-JP" sz="2400" dirty="0">
                <a:latin typeface="+mn-ea"/>
              </a:rPr>
              <a:t>2021</a:t>
            </a:r>
            <a:r>
              <a:rPr lang="ja-JP" altLang="en-US" sz="2400" dirty="0">
                <a:latin typeface="+mn-ea"/>
              </a:rPr>
              <a:t>年）改正</a:t>
            </a:r>
            <a:endParaRPr lang="en-US" altLang="ja-JP" sz="2400" dirty="0">
              <a:latin typeface="+mn-ea"/>
            </a:endParaRPr>
          </a:p>
          <a:p>
            <a:pPr marL="87312" indent="0">
              <a:lnSpc>
                <a:spcPct val="100000"/>
              </a:lnSpc>
              <a:buNone/>
            </a:pPr>
            <a:endParaRPr lang="en-US" altLang="ja-JP" sz="2400" dirty="0">
              <a:latin typeface="+mn-ea"/>
            </a:endParaRPr>
          </a:p>
        </p:txBody>
      </p:sp>
      <p:graphicFrame>
        <p:nvGraphicFramePr>
          <p:cNvPr id="8" name="図表 7" descr="縦方向リスト">
            <a:extLst>
              <a:ext uri="{FF2B5EF4-FFF2-40B4-BE49-F238E27FC236}">
                <a16:creationId xmlns:a16="http://schemas.microsoft.com/office/drawing/2014/main" id="{B37F563E-CF0F-F1FB-7C56-82CC0048DE3A}"/>
              </a:ext>
            </a:extLst>
          </p:cNvPr>
          <p:cNvGraphicFramePr/>
          <p:nvPr/>
        </p:nvGraphicFramePr>
        <p:xfrm>
          <a:off x="1052946" y="2525143"/>
          <a:ext cx="10515600" cy="35468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983812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8478F-3F4A-0664-3BC0-1045326537E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518FAD7-C048-348A-032D-F3B79CFCFDD2}"/>
              </a:ext>
            </a:extLst>
          </p:cNvPr>
          <p:cNvSpPr>
            <a:spLocks noGrp="1"/>
          </p:cNvSpPr>
          <p:nvPr>
            <p:ph type="title"/>
          </p:nvPr>
        </p:nvSpPr>
        <p:spPr>
          <a:xfrm>
            <a:off x="838200" y="365125"/>
            <a:ext cx="10515600" cy="1325563"/>
          </a:xfrm>
        </p:spPr>
        <p:txBody>
          <a:bodyPr/>
          <a:lstStyle/>
          <a:p>
            <a:r>
              <a:rPr kumimoji="1" lang="ja-JP" altLang="en-US" dirty="0"/>
              <a:t>障害者差別解消法が求めていること</a:t>
            </a:r>
          </a:p>
        </p:txBody>
      </p:sp>
      <p:sp>
        <p:nvSpPr>
          <p:cNvPr id="4" name="コンテンツ プレースホルダー 2">
            <a:extLst>
              <a:ext uri="{FF2B5EF4-FFF2-40B4-BE49-F238E27FC236}">
                <a16:creationId xmlns:a16="http://schemas.microsoft.com/office/drawing/2014/main" id="{ADA2D13F-0D6D-E6AB-229D-6342FEBFBBD6}"/>
              </a:ext>
            </a:extLst>
          </p:cNvPr>
          <p:cNvSpPr>
            <a:spLocks noGrp="1"/>
          </p:cNvSpPr>
          <p:nvPr>
            <p:ph idx="1"/>
          </p:nvPr>
        </p:nvSpPr>
        <p:spPr>
          <a:xfrm>
            <a:off x="3972792" y="1714511"/>
            <a:ext cx="7619999" cy="441828"/>
          </a:xfrm>
        </p:spPr>
        <p:txBody>
          <a:bodyPr>
            <a:noAutofit/>
          </a:bodyPr>
          <a:lstStyle/>
          <a:p>
            <a:pPr marL="87312" indent="0" algn="r">
              <a:lnSpc>
                <a:spcPct val="100000"/>
              </a:lnSpc>
              <a:buNone/>
            </a:pPr>
            <a:r>
              <a:rPr lang="ja-JP" altLang="en-US" sz="2400" dirty="0">
                <a:latin typeface="+mn-ea"/>
              </a:rPr>
              <a:t>平成</a:t>
            </a:r>
            <a:r>
              <a:rPr lang="en-US" altLang="ja-JP" sz="2400" dirty="0">
                <a:latin typeface="+mn-ea"/>
              </a:rPr>
              <a:t>25</a:t>
            </a:r>
            <a:r>
              <a:rPr lang="ja-JP" altLang="en-US" sz="2400" dirty="0">
                <a:latin typeface="+mn-ea"/>
              </a:rPr>
              <a:t>年（</a:t>
            </a:r>
            <a:r>
              <a:rPr lang="en-US" altLang="ja-JP" sz="2400" dirty="0">
                <a:latin typeface="+mn-ea"/>
              </a:rPr>
              <a:t>2013</a:t>
            </a:r>
            <a:r>
              <a:rPr lang="ja-JP" altLang="en-US" sz="2400" dirty="0">
                <a:latin typeface="+mn-ea"/>
              </a:rPr>
              <a:t>年）制定、令和</a:t>
            </a:r>
            <a:r>
              <a:rPr lang="en-US" altLang="ja-JP" sz="2400" dirty="0">
                <a:latin typeface="+mn-ea"/>
              </a:rPr>
              <a:t>3</a:t>
            </a:r>
            <a:r>
              <a:rPr lang="ja-JP" altLang="en-US" sz="2400" dirty="0">
                <a:latin typeface="+mn-ea"/>
              </a:rPr>
              <a:t>年（</a:t>
            </a:r>
            <a:r>
              <a:rPr lang="en-US" altLang="ja-JP" sz="2400" dirty="0">
                <a:latin typeface="+mn-ea"/>
              </a:rPr>
              <a:t>2021</a:t>
            </a:r>
            <a:r>
              <a:rPr lang="ja-JP" altLang="en-US" sz="2400" dirty="0">
                <a:latin typeface="+mn-ea"/>
              </a:rPr>
              <a:t>年）改正</a:t>
            </a:r>
            <a:endParaRPr lang="en-US" altLang="ja-JP" sz="2400" dirty="0">
              <a:latin typeface="+mn-ea"/>
            </a:endParaRPr>
          </a:p>
          <a:p>
            <a:pPr marL="87312" indent="0">
              <a:lnSpc>
                <a:spcPct val="100000"/>
              </a:lnSpc>
              <a:buNone/>
            </a:pPr>
            <a:endParaRPr lang="en-US" altLang="ja-JP" sz="2400" dirty="0">
              <a:latin typeface="+mn-ea"/>
            </a:endParaRPr>
          </a:p>
        </p:txBody>
      </p:sp>
      <p:graphicFrame>
        <p:nvGraphicFramePr>
          <p:cNvPr id="6" name="図表 5" descr="縦方向箇条書きリスト">
            <a:extLst>
              <a:ext uri="{FF2B5EF4-FFF2-40B4-BE49-F238E27FC236}">
                <a16:creationId xmlns:a16="http://schemas.microsoft.com/office/drawing/2014/main" id="{741CC369-6CC8-780D-691D-965175727CB2}"/>
              </a:ext>
            </a:extLst>
          </p:cNvPr>
          <p:cNvGraphicFramePr/>
          <p:nvPr/>
        </p:nvGraphicFramePr>
        <p:xfrm>
          <a:off x="1667163" y="3043037"/>
          <a:ext cx="8857673" cy="27375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9145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8864B-C0D1-1ADC-47E7-016C3A172FD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483D5E1-A9DB-3F56-566D-7F841352B09D}"/>
              </a:ext>
            </a:extLst>
          </p:cNvPr>
          <p:cNvSpPr>
            <a:spLocks noGrp="1"/>
          </p:cNvSpPr>
          <p:nvPr>
            <p:ph type="title"/>
          </p:nvPr>
        </p:nvSpPr>
        <p:spPr/>
        <p:txBody>
          <a:bodyPr/>
          <a:lstStyle/>
          <a:p>
            <a:pPr>
              <a:lnSpc>
                <a:spcPct val="150000"/>
              </a:lnSpc>
            </a:pPr>
            <a:r>
              <a:rPr lang="ja-JP" altLang="en-US" dirty="0"/>
              <a:t>「不当な差別的取扱い」の禁止</a:t>
            </a:r>
          </a:p>
        </p:txBody>
      </p:sp>
      <p:graphicFrame>
        <p:nvGraphicFramePr>
          <p:cNvPr id="4" name="図表 3" descr="縦方向リスト">
            <a:extLst>
              <a:ext uri="{FF2B5EF4-FFF2-40B4-BE49-F238E27FC236}">
                <a16:creationId xmlns:a16="http://schemas.microsoft.com/office/drawing/2014/main" id="{66E723BC-32E9-87F7-3187-82687E2A7703}"/>
              </a:ext>
            </a:extLst>
          </p:cNvPr>
          <p:cNvGraphicFramePr/>
          <p:nvPr/>
        </p:nvGraphicFramePr>
        <p:xfrm>
          <a:off x="1173018" y="1995054"/>
          <a:ext cx="10180782" cy="44978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99949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DBB41-1523-965C-BF3F-44FCE780BE5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81C6791-11DB-EC19-3B7F-04498984213C}"/>
              </a:ext>
            </a:extLst>
          </p:cNvPr>
          <p:cNvSpPr>
            <a:spLocks noGrp="1"/>
          </p:cNvSpPr>
          <p:nvPr>
            <p:ph type="title"/>
          </p:nvPr>
        </p:nvSpPr>
        <p:spPr>
          <a:xfrm>
            <a:off x="838200" y="348192"/>
            <a:ext cx="10515600" cy="1325563"/>
          </a:xfrm>
        </p:spPr>
        <p:txBody>
          <a:bodyPr/>
          <a:lstStyle/>
          <a:p>
            <a:r>
              <a:rPr lang="ja-JP" altLang="en-US" sz="4400"/>
              <a:t>「合理的配慮」の不提供の禁止</a:t>
            </a:r>
            <a:endParaRPr kumimoji="1" lang="ja-JP" altLang="en-US"/>
          </a:p>
        </p:txBody>
      </p:sp>
      <p:graphicFrame>
        <p:nvGraphicFramePr>
          <p:cNvPr id="4" name="図表 3" descr="縦方向リスト">
            <a:extLst>
              <a:ext uri="{FF2B5EF4-FFF2-40B4-BE49-F238E27FC236}">
                <a16:creationId xmlns:a16="http://schemas.microsoft.com/office/drawing/2014/main" id="{E6DE553C-0359-4F41-A13D-220153D11C42}"/>
              </a:ext>
            </a:extLst>
          </p:cNvPr>
          <p:cNvGraphicFramePr/>
          <p:nvPr/>
        </p:nvGraphicFramePr>
        <p:xfrm>
          <a:off x="1270000" y="1939636"/>
          <a:ext cx="10083800" cy="33389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73827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990EA7-2D23-5EE9-D0F3-9C09B6F2D4B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11CE6EC-95F2-1959-95A9-BAF625BC023B}"/>
              </a:ext>
            </a:extLst>
          </p:cNvPr>
          <p:cNvSpPr>
            <a:spLocks noGrp="1"/>
          </p:cNvSpPr>
          <p:nvPr>
            <p:ph type="title"/>
          </p:nvPr>
        </p:nvSpPr>
        <p:spPr>
          <a:xfrm>
            <a:off x="838200" y="365125"/>
            <a:ext cx="10515600" cy="1325563"/>
          </a:xfrm>
        </p:spPr>
        <p:txBody>
          <a:bodyPr/>
          <a:lstStyle/>
          <a:p>
            <a:r>
              <a:rPr kumimoji="1" lang="ja-JP" altLang="en-US" dirty="0"/>
              <a:t>合理的配慮の範囲</a:t>
            </a:r>
          </a:p>
        </p:txBody>
      </p:sp>
      <p:sp>
        <p:nvSpPr>
          <p:cNvPr id="3" name="コンテンツ プレースホルダー 2">
            <a:extLst>
              <a:ext uri="{FF2B5EF4-FFF2-40B4-BE49-F238E27FC236}">
                <a16:creationId xmlns:a16="http://schemas.microsoft.com/office/drawing/2014/main" id="{352F653E-B144-C527-531C-3F4AD6AD797D}"/>
              </a:ext>
            </a:extLst>
          </p:cNvPr>
          <p:cNvSpPr>
            <a:spLocks noGrp="1"/>
          </p:cNvSpPr>
          <p:nvPr>
            <p:ph idx="1"/>
          </p:nvPr>
        </p:nvSpPr>
        <p:spPr>
          <a:xfrm>
            <a:off x="838200" y="1825625"/>
            <a:ext cx="10515600" cy="4351338"/>
          </a:xfrm>
        </p:spPr>
        <p:txBody>
          <a:bodyPr>
            <a:normAutofit/>
          </a:bodyPr>
          <a:lstStyle/>
          <a:p>
            <a:pPr>
              <a:lnSpc>
                <a:spcPct val="100000"/>
              </a:lnSpc>
              <a:spcBef>
                <a:spcPts val="2400"/>
              </a:spcBef>
              <a:buFont typeface="Wingdings" panose="05000000000000000000" pitchFamily="2" charset="2"/>
              <a:buChar char="l"/>
            </a:pPr>
            <a:r>
              <a:rPr kumimoji="1" lang="ja-JP" altLang="en-US" dirty="0"/>
              <a:t>合理的配慮の提供に伴う</a:t>
            </a:r>
            <a:r>
              <a:rPr kumimoji="1" lang="ja-JP" altLang="en-US" dirty="0">
                <a:highlight>
                  <a:srgbClr val="FFFF00"/>
                </a:highlight>
              </a:rPr>
              <a:t>負担が過重でない</a:t>
            </a:r>
            <a:r>
              <a:rPr kumimoji="1" lang="ja-JP" altLang="en-US" dirty="0"/>
              <a:t>もの</a:t>
            </a:r>
            <a:endParaRPr kumimoji="1" lang="en-US" altLang="ja-JP" dirty="0"/>
          </a:p>
          <a:p>
            <a:pPr>
              <a:lnSpc>
                <a:spcPct val="100000"/>
              </a:lnSpc>
              <a:spcBef>
                <a:spcPts val="2400"/>
              </a:spcBef>
              <a:buFont typeface="Wingdings" panose="05000000000000000000" pitchFamily="2" charset="2"/>
              <a:buChar char="l"/>
            </a:pPr>
            <a:r>
              <a:rPr kumimoji="1" lang="ja-JP" altLang="en-US" dirty="0"/>
              <a:t>事務・事業の目的・内容・機能に照らし、必要とされる範囲で</a:t>
            </a:r>
            <a:r>
              <a:rPr kumimoji="1" lang="ja-JP" altLang="en-US" dirty="0">
                <a:highlight>
                  <a:srgbClr val="FFFF00"/>
                </a:highlight>
              </a:rPr>
              <a:t>本来の業務に付随</a:t>
            </a:r>
            <a:r>
              <a:rPr kumimoji="1" lang="ja-JP" altLang="en-US" dirty="0"/>
              <a:t>するもの</a:t>
            </a:r>
          </a:p>
          <a:p>
            <a:pPr>
              <a:lnSpc>
                <a:spcPct val="100000"/>
              </a:lnSpc>
              <a:spcBef>
                <a:spcPts val="2400"/>
              </a:spcBef>
              <a:buFont typeface="Wingdings" panose="05000000000000000000" pitchFamily="2" charset="2"/>
              <a:buChar char="l"/>
            </a:pPr>
            <a:r>
              <a:rPr kumimoji="1" lang="ja-JP" altLang="en-US" dirty="0"/>
              <a:t>障害者でない者との比較において</a:t>
            </a:r>
            <a:r>
              <a:rPr kumimoji="1" lang="ja-JP" altLang="en-US" dirty="0">
                <a:highlight>
                  <a:srgbClr val="FFFF00"/>
                </a:highlight>
              </a:rPr>
              <a:t>同等の機会の提供</a:t>
            </a:r>
            <a:r>
              <a:rPr kumimoji="1" lang="ja-JP" altLang="en-US" dirty="0"/>
              <a:t>を受けるためのもの</a:t>
            </a:r>
          </a:p>
          <a:p>
            <a:pPr>
              <a:lnSpc>
                <a:spcPct val="100000"/>
              </a:lnSpc>
              <a:spcBef>
                <a:spcPts val="2400"/>
              </a:spcBef>
              <a:buFont typeface="Wingdings" panose="05000000000000000000" pitchFamily="2" charset="2"/>
              <a:buChar char="l"/>
            </a:pPr>
            <a:r>
              <a:rPr kumimoji="1" lang="ja-JP" altLang="en-US" dirty="0"/>
              <a:t>事務・事業の目的・内容・機能の</a:t>
            </a:r>
            <a:r>
              <a:rPr kumimoji="1" lang="ja-JP" altLang="en-US" dirty="0">
                <a:highlight>
                  <a:srgbClr val="FFFF00"/>
                </a:highlight>
              </a:rPr>
              <a:t>本質的な変更には及ばない</a:t>
            </a:r>
          </a:p>
        </p:txBody>
      </p:sp>
      <p:sp>
        <p:nvSpPr>
          <p:cNvPr id="5" name="テキスト ボックス 4">
            <a:extLst>
              <a:ext uri="{FF2B5EF4-FFF2-40B4-BE49-F238E27FC236}">
                <a16:creationId xmlns:a16="http://schemas.microsoft.com/office/drawing/2014/main" id="{72620A53-E340-3F86-65B1-495711DAEF59}"/>
              </a:ext>
            </a:extLst>
          </p:cNvPr>
          <p:cNvSpPr txBox="1"/>
          <p:nvPr/>
        </p:nvSpPr>
        <p:spPr>
          <a:xfrm>
            <a:off x="3047215" y="3246690"/>
            <a:ext cx="6094428" cy="369332"/>
          </a:xfrm>
          <a:prstGeom prst="rect">
            <a:avLst/>
          </a:prstGeom>
          <a:noFill/>
        </p:spPr>
        <p:txBody>
          <a:bodyPr wrap="square">
            <a:spAutoFit/>
          </a:bodyPr>
          <a:lstStyle/>
          <a:p>
            <a:pPr lvl="0"/>
            <a:r>
              <a:rPr kumimoji="1" lang="en-US" altLang="ja-JP" dirty="0" err="1">
                <a:latin typeface="+mn-ea"/>
                <a:ea typeface="+mn-ea"/>
              </a:rPr>
              <a:t>EPub</a:t>
            </a:r>
            <a:endParaRPr kumimoji="1" lang="ja-JP" altLang="en-US" dirty="0"/>
          </a:p>
        </p:txBody>
      </p:sp>
    </p:spTree>
    <p:extLst>
      <p:ext uri="{BB962C8B-B14F-4D97-AF65-F5344CB8AC3E}">
        <p14:creationId xmlns:p14="http://schemas.microsoft.com/office/powerpoint/2010/main" val="28886167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BA3D1C-495F-4DE7-89DF-78BA8C53CA14}"/>
              </a:ext>
            </a:extLst>
          </p:cNvPr>
          <p:cNvSpPr>
            <a:spLocks noGrp="1"/>
          </p:cNvSpPr>
          <p:nvPr>
            <p:ph type="title"/>
          </p:nvPr>
        </p:nvSpPr>
        <p:spPr>
          <a:xfrm>
            <a:off x="838200" y="400295"/>
            <a:ext cx="10515600" cy="1325563"/>
          </a:xfrm>
        </p:spPr>
        <p:txBody>
          <a:bodyPr/>
          <a:lstStyle/>
          <a:p>
            <a:r>
              <a:rPr kumimoji="1" lang="ja-JP" altLang="en-US" dirty="0"/>
              <a:t>合理的配慮とは合理的環境調整のこと</a:t>
            </a:r>
          </a:p>
        </p:txBody>
      </p:sp>
      <p:sp>
        <p:nvSpPr>
          <p:cNvPr id="15" name="テキスト ボックス 14">
            <a:extLst>
              <a:ext uri="{FF2B5EF4-FFF2-40B4-BE49-F238E27FC236}">
                <a16:creationId xmlns:a16="http://schemas.microsoft.com/office/drawing/2014/main" id="{A387B21E-903D-D084-818D-9446B7ADC0E1}"/>
              </a:ext>
            </a:extLst>
          </p:cNvPr>
          <p:cNvSpPr txBox="1"/>
          <p:nvPr/>
        </p:nvSpPr>
        <p:spPr>
          <a:xfrm>
            <a:off x="1051178" y="1816971"/>
            <a:ext cx="1354000" cy="40011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元の英語</a:t>
            </a:r>
            <a:endParaRPr kumimoji="1" lang="en-US" altLang="ja-JP"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42758E37-AA51-4742-AB9C-394986887CAA}"/>
              </a:ext>
            </a:extLst>
          </p:cNvPr>
          <p:cNvSpPr txBox="1"/>
          <p:nvPr/>
        </p:nvSpPr>
        <p:spPr>
          <a:xfrm>
            <a:off x="2421842" y="1758908"/>
            <a:ext cx="4849275"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2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Reasonable accommodation</a:t>
            </a:r>
            <a:endParaRPr kumimoji="1" lang="en-US" altLang="ja-JP" sz="2800" b="0" i="0" u="wavyHeavy"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8" name="矢印: 右 17" descr="→&#10;">
            <a:extLst>
              <a:ext uri="{FF2B5EF4-FFF2-40B4-BE49-F238E27FC236}">
                <a16:creationId xmlns:a16="http://schemas.microsoft.com/office/drawing/2014/main" id="{D0024073-7E8D-22CC-057E-E6966C561A63}"/>
              </a:ext>
            </a:extLst>
          </p:cNvPr>
          <p:cNvSpPr/>
          <p:nvPr/>
        </p:nvSpPr>
        <p:spPr>
          <a:xfrm rot="2126342">
            <a:off x="7708050" y="2112389"/>
            <a:ext cx="768927" cy="306471"/>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 name="テキスト ボックス 8">
            <a:extLst>
              <a:ext uri="{FF2B5EF4-FFF2-40B4-BE49-F238E27FC236}">
                <a16:creationId xmlns:a16="http://schemas.microsoft.com/office/drawing/2014/main" id="{B8E071B1-830E-4480-B5FE-8CAA8833CE10}"/>
              </a:ext>
            </a:extLst>
          </p:cNvPr>
          <p:cNvSpPr txBox="1"/>
          <p:nvPr/>
        </p:nvSpPr>
        <p:spPr>
          <a:xfrm>
            <a:off x="8102839" y="1625077"/>
            <a:ext cx="2389992"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この日本語に訳してしまった</a:t>
            </a:r>
            <a:r>
              <a:rPr kumimoji="1" lang="en-US" altLang="ja-JP"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 name="テキスト ボックス 7">
            <a:extLst>
              <a:ext uri="{FF2B5EF4-FFF2-40B4-BE49-F238E27FC236}">
                <a16:creationId xmlns:a16="http://schemas.microsoft.com/office/drawing/2014/main" id="{2B8610FD-0F85-460B-A073-4207BF0DDE87}"/>
              </a:ext>
            </a:extLst>
          </p:cNvPr>
          <p:cNvSpPr txBox="1"/>
          <p:nvPr/>
        </p:nvSpPr>
        <p:spPr>
          <a:xfrm>
            <a:off x="8767673" y="2426126"/>
            <a:ext cx="2219196" cy="58477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合理的配慮</a:t>
            </a:r>
            <a:endParaRPr kumimoji="1" lang="en-US" altLang="ja-JP" sz="3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9" name="テキスト ボックス 18">
            <a:extLst>
              <a:ext uri="{FF2B5EF4-FFF2-40B4-BE49-F238E27FC236}">
                <a16:creationId xmlns:a16="http://schemas.microsoft.com/office/drawing/2014/main" id="{BBFB722C-56E1-D8BD-7216-42707E967622}"/>
              </a:ext>
            </a:extLst>
          </p:cNvPr>
          <p:cNvSpPr txBox="1"/>
          <p:nvPr/>
        </p:nvSpPr>
        <p:spPr>
          <a:xfrm>
            <a:off x="8252250" y="3405537"/>
            <a:ext cx="2841852"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この日本語をもう一度英語に訳すと</a:t>
            </a:r>
            <a:r>
              <a:rPr kumimoji="1" lang="en-US" altLang="ja-JP"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 name="矢印: 右 3" descr="←">
            <a:extLst>
              <a:ext uri="{FF2B5EF4-FFF2-40B4-BE49-F238E27FC236}">
                <a16:creationId xmlns:a16="http://schemas.microsoft.com/office/drawing/2014/main" id="{319A20AB-8727-A214-2A8B-89C402C1594E}"/>
              </a:ext>
            </a:extLst>
          </p:cNvPr>
          <p:cNvSpPr/>
          <p:nvPr/>
        </p:nvSpPr>
        <p:spPr>
          <a:xfrm rot="9495202">
            <a:off x="7718376" y="3177877"/>
            <a:ext cx="768927" cy="312518"/>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 name="テキスト ボックス 10">
            <a:extLst>
              <a:ext uri="{FF2B5EF4-FFF2-40B4-BE49-F238E27FC236}">
                <a16:creationId xmlns:a16="http://schemas.microsoft.com/office/drawing/2014/main" id="{AD6FDAC8-27E6-400F-AF90-6718E7F3A205}"/>
              </a:ext>
            </a:extLst>
          </p:cNvPr>
          <p:cNvSpPr txBox="1"/>
          <p:nvPr/>
        </p:nvSpPr>
        <p:spPr>
          <a:xfrm>
            <a:off x="2421842" y="3213366"/>
            <a:ext cx="4781143"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2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Reasonable </a:t>
            </a:r>
            <a:r>
              <a:rPr kumimoji="0" lang="en-US" altLang="ja-JP" sz="2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consideration</a:t>
            </a:r>
            <a:endParaRPr kumimoji="1" lang="en-US" altLang="ja-JP" sz="2800" b="0" i="0" u="wavyHeavy"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6" name="等号否定 5" descr="等号否定記号">
            <a:extLst>
              <a:ext uri="{FF2B5EF4-FFF2-40B4-BE49-F238E27FC236}">
                <a16:creationId xmlns:a16="http://schemas.microsoft.com/office/drawing/2014/main" id="{6401A055-C942-448A-2074-1C5E76DDB254}"/>
              </a:ext>
            </a:extLst>
          </p:cNvPr>
          <p:cNvSpPr/>
          <p:nvPr/>
        </p:nvSpPr>
        <p:spPr>
          <a:xfrm rot="5400000">
            <a:off x="4384373" y="2529247"/>
            <a:ext cx="707992" cy="400557"/>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1" name="テキスト ボックス 30">
            <a:extLst>
              <a:ext uri="{FF2B5EF4-FFF2-40B4-BE49-F238E27FC236}">
                <a16:creationId xmlns:a16="http://schemas.microsoft.com/office/drawing/2014/main" id="{98211DC8-74B6-58BF-EAC8-4AE6F48E58F7}"/>
              </a:ext>
            </a:extLst>
          </p:cNvPr>
          <p:cNvSpPr txBox="1"/>
          <p:nvPr/>
        </p:nvSpPr>
        <p:spPr>
          <a:xfrm rot="1130757">
            <a:off x="5390687" y="2685578"/>
            <a:ext cx="513309" cy="40011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w="0"/>
                <a:solidFill>
                  <a:srgbClr val="4472C4"/>
                </a:solidFill>
                <a:effectLst>
                  <a:outerShdw blurRad="38100" dist="25400" dir="5400000" algn="ctr" rotWithShape="0">
                    <a:srgbClr val="6E747A">
                      <a:alpha val="43000"/>
                    </a:srgbClr>
                  </a:outerShdw>
                </a:effectLst>
                <a:uLnTx/>
                <a:uFillTx/>
                <a:latin typeface="Calibri" panose="020F0502020204030204"/>
                <a:ea typeface="游ゴシック" panose="020B0400000000000000" pitchFamily="50" charset="-128"/>
                <a:cs typeface="+mn-cs"/>
              </a:rPr>
              <a:t>？</a:t>
            </a:r>
            <a:endParaRPr kumimoji="1" lang="en-US" altLang="ja-JP" sz="2000" b="0" i="0" u="none" strike="noStrike" kern="1200" cap="none" spc="0" normalizeH="0" baseline="0" noProof="0" dirty="0">
              <a:ln w="0"/>
              <a:solidFill>
                <a:srgbClr val="4472C4"/>
              </a:solidFill>
              <a:effectLst>
                <a:outerShdw blurRad="38100" dist="25400" dir="5400000" algn="ctr" rotWithShape="0">
                  <a:srgbClr val="6E747A">
                    <a:alpha val="43000"/>
                  </a:srgbClr>
                </a:outerShdw>
              </a:effectLst>
              <a:uLnTx/>
              <a:uFillTx/>
              <a:latin typeface="Calibri" panose="020F0502020204030204"/>
              <a:ea typeface="游ゴシック" panose="020B0400000000000000" pitchFamily="50" charset="-128"/>
              <a:cs typeface="+mn-cs"/>
            </a:endParaRPr>
          </a:p>
        </p:txBody>
      </p:sp>
      <p:sp>
        <p:nvSpPr>
          <p:cNvPr id="32" name="テキスト ボックス 31">
            <a:extLst>
              <a:ext uri="{FF2B5EF4-FFF2-40B4-BE49-F238E27FC236}">
                <a16:creationId xmlns:a16="http://schemas.microsoft.com/office/drawing/2014/main" id="{233DD209-6715-13DE-F540-CAF58A0750D7}"/>
              </a:ext>
            </a:extLst>
          </p:cNvPr>
          <p:cNvSpPr txBox="1"/>
          <p:nvPr/>
        </p:nvSpPr>
        <p:spPr>
          <a:xfrm rot="19180505">
            <a:off x="3672732" y="2666958"/>
            <a:ext cx="513309" cy="40011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w="0"/>
                <a:solidFill>
                  <a:srgbClr val="4472C4"/>
                </a:solidFill>
                <a:effectLst>
                  <a:outerShdw blurRad="38100" dist="25400" dir="5400000" algn="ctr" rotWithShape="0">
                    <a:srgbClr val="6E747A">
                      <a:alpha val="43000"/>
                    </a:srgbClr>
                  </a:outerShdw>
                </a:effectLst>
                <a:uLnTx/>
                <a:uFillTx/>
                <a:latin typeface="Calibri" panose="020F0502020204030204"/>
                <a:ea typeface="游ゴシック" panose="020B0400000000000000" pitchFamily="50" charset="-128"/>
                <a:cs typeface="+mn-cs"/>
              </a:rPr>
              <a:t>？</a:t>
            </a:r>
            <a:endParaRPr kumimoji="1" lang="en-US" altLang="ja-JP" sz="2000" b="0" i="0" u="none" strike="noStrike" kern="1200" cap="none" spc="0" normalizeH="0" baseline="0" noProof="0" dirty="0">
              <a:ln w="0"/>
              <a:solidFill>
                <a:srgbClr val="4472C4"/>
              </a:solidFill>
              <a:effectLst>
                <a:outerShdw blurRad="38100" dist="25400" dir="5400000" algn="ctr" rotWithShape="0">
                  <a:srgbClr val="6E747A">
                    <a:alpha val="43000"/>
                  </a:srgbClr>
                </a:outerShdw>
              </a:effectLst>
              <a:uLnTx/>
              <a:uFillTx/>
              <a:latin typeface="Calibri" panose="020F0502020204030204"/>
              <a:ea typeface="游ゴシック" panose="020B0400000000000000" pitchFamily="50" charset="-128"/>
              <a:cs typeface="+mn-cs"/>
            </a:endParaRPr>
          </a:p>
        </p:txBody>
      </p:sp>
      <p:sp>
        <p:nvSpPr>
          <p:cNvPr id="29" name="吹き出し: 円形 28" descr="吹き出し">
            <a:extLst>
              <a:ext uri="{FF2B5EF4-FFF2-40B4-BE49-F238E27FC236}">
                <a16:creationId xmlns:a16="http://schemas.microsoft.com/office/drawing/2014/main" id="{C4165B78-5102-42F4-993B-CE772D0FA940}"/>
              </a:ext>
            </a:extLst>
          </p:cNvPr>
          <p:cNvSpPr/>
          <p:nvPr/>
        </p:nvSpPr>
        <p:spPr>
          <a:xfrm>
            <a:off x="2135101" y="4078124"/>
            <a:ext cx="8627918" cy="897024"/>
          </a:xfrm>
          <a:prstGeom prst="wedgeEllipseCallout">
            <a:avLst>
              <a:gd name="adj1" fmla="val -55754"/>
              <a:gd name="adj2" fmla="val -3166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5" name="テキスト ボックス 4">
            <a:extLst>
              <a:ext uri="{FF2B5EF4-FFF2-40B4-BE49-F238E27FC236}">
                <a16:creationId xmlns:a16="http://schemas.microsoft.com/office/drawing/2014/main" id="{1F865C98-0247-48A9-A004-77BDC8E789F9}"/>
              </a:ext>
            </a:extLst>
          </p:cNvPr>
          <p:cNvSpPr txBox="1"/>
          <p:nvPr/>
        </p:nvSpPr>
        <p:spPr>
          <a:xfrm>
            <a:off x="2941335" y="4331595"/>
            <a:ext cx="7821684" cy="76944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合理的「配慮」とは「気遣い」や「心配り」のこと？</a:t>
            </a:r>
            <a:endParaRPr kumimoji="1" lang="en-US" altLang="ja-JP" sz="2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0" name="吹き出し: 円形 29" descr="吹き出し&#10;">
            <a:extLst>
              <a:ext uri="{FF2B5EF4-FFF2-40B4-BE49-F238E27FC236}">
                <a16:creationId xmlns:a16="http://schemas.microsoft.com/office/drawing/2014/main" id="{C9C213C5-6BC1-4760-BDA6-7FA9732E253B}"/>
              </a:ext>
            </a:extLst>
          </p:cNvPr>
          <p:cNvSpPr/>
          <p:nvPr/>
        </p:nvSpPr>
        <p:spPr>
          <a:xfrm>
            <a:off x="924180" y="5112372"/>
            <a:ext cx="9698396" cy="1369301"/>
          </a:xfrm>
          <a:prstGeom prst="wedgeEllipseCallout">
            <a:avLst>
              <a:gd name="adj1" fmla="val 52183"/>
              <a:gd name="adj2" fmla="val 2984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 name="コンテンツ プレースホルダー 2">
            <a:extLst>
              <a:ext uri="{FF2B5EF4-FFF2-40B4-BE49-F238E27FC236}">
                <a16:creationId xmlns:a16="http://schemas.microsoft.com/office/drawing/2014/main" id="{9FACF736-2833-4E58-8D36-8F13295719AF}"/>
              </a:ext>
            </a:extLst>
          </p:cNvPr>
          <p:cNvSpPr>
            <a:spLocks noGrp="1"/>
          </p:cNvSpPr>
          <p:nvPr>
            <p:ph idx="1"/>
          </p:nvPr>
        </p:nvSpPr>
        <p:spPr>
          <a:xfrm>
            <a:off x="1967216" y="5331956"/>
            <a:ext cx="8525494" cy="1259871"/>
          </a:xfrm>
        </p:spPr>
        <p:txBody>
          <a:bodyPr>
            <a:normAutofit/>
          </a:bodyPr>
          <a:lstStyle/>
          <a:p>
            <a:pPr marL="0" indent="0">
              <a:lnSpc>
                <a:spcPct val="100000"/>
              </a:lnSpc>
              <a:buNone/>
            </a:pPr>
            <a:r>
              <a:rPr lang="ja-JP" altLang="en-US" sz="2400" dirty="0"/>
              <a:t>いいえ、違います。</a:t>
            </a:r>
            <a:endParaRPr lang="en-US" altLang="ja-JP" sz="2400" dirty="0"/>
          </a:p>
          <a:p>
            <a:pPr marL="0" indent="0">
              <a:lnSpc>
                <a:spcPct val="100000"/>
              </a:lnSpc>
              <a:buNone/>
            </a:pPr>
            <a:r>
              <a:rPr lang="ja-JP" altLang="en-US" sz="2400" dirty="0"/>
              <a:t>合理的「配慮」は</a:t>
            </a:r>
            <a:r>
              <a:rPr lang="ja-JP" altLang="en-US" sz="2400" dirty="0">
                <a:highlight>
                  <a:srgbClr val="FFFF00"/>
                </a:highlight>
              </a:rPr>
              <a:t>合理的「環境調整」</a:t>
            </a:r>
            <a:r>
              <a:rPr lang="ja-JP" altLang="en-US" sz="2400" dirty="0"/>
              <a:t>と読みかえてください。</a:t>
            </a:r>
            <a:endParaRPr lang="en-US" altLang="ja-JP" sz="2400" dirty="0"/>
          </a:p>
        </p:txBody>
      </p:sp>
      <p:pic>
        <p:nvPicPr>
          <p:cNvPr id="10" name="グラフィックス 9" descr="人の上半身のイラスト">
            <a:extLst>
              <a:ext uri="{FF2B5EF4-FFF2-40B4-BE49-F238E27FC236}">
                <a16:creationId xmlns:a16="http://schemas.microsoft.com/office/drawing/2014/main" id="{CEAEAF62-2401-21B3-A6D7-EF253848065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78623" y="3827329"/>
            <a:ext cx="1153507" cy="1153507"/>
          </a:xfrm>
          <a:prstGeom prst="rect">
            <a:avLst/>
          </a:prstGeom>
        </p:spPr>
      </p:pic>
      <p:pic>
        <p:nvPicPr>
          <p:cNvPr id="12" name="図 11" descr="石川の似顔絵">
            <a:extLst>
              <a:ext uri="{FF2B5EF4-FFF2-40B4-BE49-F238E27FC236}">
                <a16:creationId xmlns:a16="http://schemas.microsoft.com/office/drawing/2014/main" id="{9DE04345-E789-235E-E3CA-06D1EEAEB36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20686" y="5516595"/>
            <a:ext cx="1202716" cy="1241661"/>
          </a:xfrm>
          <a:prstGeom prst="ellipse">
            <a:avLst/>
          </a:prstGeom>
          <a:ln>
            <a:noFill/>
          </a:ln>
          <a:effectLst>
            <a:softEdge rad="112500"/>
          </a:effectLst>
        </p:spPr>
      </p:pic>
    </p:spTree>
    <p:extLst>
      <p:ext uri="{BB962C8B-B14F-4D97-AF65-F5344CB8AC3E}">
        <p14:creationId xmlns:p14="http://schemas.microsoft.com/office/powerpoint/2010/main" val="3110367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FD2446-58E4-F15B-0A01-77D1B26C5463}"/>
              </a:ext>
            </a:extLst>
          </p:cNvPr>
          <p:cNvSpPr>
            <a:spLocks noGrp="1"/>
          </p:cNvSpPr>
          <p:nvPr>
            <p:ph type="title"/>
          </p:nvPr>
        </p:nvSpPr>
        <p:spPr/>
        <p:txBody>
          <a:bodyPr>
            <a:normAutofit/>
          </a:bodyPr>
          <a:lstStyle/>
          <a:p>
            <a:r>
              <a:rPr kumimoji="1" lang="ja-JP" altLang="en-US" sz="4000" dirty="0"/>
              <a:t>改正障害者差別解消法に基づき出版者に求められる可能性のある合理的配慮の例</a:t>
            </a:r>
          </a:p>
        </p:txBody>
      </p:sp>
      <p:graphicFrame>
        <p:nvGraphicFramePr>
          <p:cNvPr id="4" name="図表 3" descr="縦方向箇条書きリスト">
            <a:extLst>
              <a:ext uri="{FF2B5EF4-FFF2-40B4-BE49-F238E27FC236}">
                <a16:creationId xmlns:a16="http://schemas.microsoft.com/office/drawing/2014/main" id="{FD02456B-3039-75B2-EC8A-1122B1334146}"/>
              </a:ext>
            </a:extLst>
          </p:cNvPr>
          <p:cNvGraphicFramePr/>
          <p:nvPr>
            <p:extLst>
              <p:ext uri="{D42A27DB-BD31-4B8C-83A1-F6EECF244321}">
                <p14:modId xmlns:p14="http://schemas.microsoft.com/office/powerpoint/2010/main" val="11478709"/>
              </p:ext>
            </p:extLst>
          </p:nvPr>
        </p:nvGraphicFramePr>
        <p:xfrm>
          <a:off x="1155306" y="2025637"/>
          <a:ext cx="9930615" cy="39513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00376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AF2E6-7328-92B0-BFD7-8271527A0EE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B1B9A86-710E-42E5-4E0B-1A39DEBB284A}"/>
              </a:ext>
            </a:extLst>
          </p:cNvPr>
          <p:cNvSpPr>
            <a:spLocks noGrp="1"/>
          </p:cNvSpPr>
          <p:nvPr>
            <p:ph type="title"/>
          </p:nvPr>
        </p:nvSpPr>
        <p:spPr>
          <a:xfrm>
            <a:off x="838200" y="333593"/>
            <a:ext cx="10515600" cy="1325563"/>
          </a:xfrm>
        </p:spPr>
        <p:txBody>
          <a:bodyPr/>
          <a:lstStyle/>
          <a:p>
            <a:r>
              <a:rPr kumimoji="1" lang="ja-JP" altLang="en-US" sz="4400" dirty="0"/>
              <a:t>環境整備</a:t>
            </a:r>
            <a:endParaRPr kumimoji="1" lang="ja-JP" altLang="en-US" dirty="0"/>
          </a:p>
        </p:txBody>
      </p:sp>
      <p:graphicFrame>
        <p:nvGraphicFramePr>
          <p:cNvPr id="4" name="図表 3" descr="縦方向リスト">
            <a:extLst>
              <a:ext uri="{FF2B5EF4-FFF2-40B4-BE49-F238E27FC236}">
                <a16:creationId xmlns:a16="http://schemas.microsoft.com/office/drawing/2014/main" id="{3A89DA0D-8D59-C4B8-A4C6-968D928EAC48}"/>
              </a:ext>
            </a:extLst>
          </p:cNvPr>
          <p:cNvGraphicFramePr/>
          <p:nvPr/>
        </p:nvGraphicFramePr>
        <p:xfrm>
          <a:off x="934027" y="1372049"/>
          <a:ext cx="10323945" cy="34631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テキスト ボックス 4">
            <a:extLst>
              <a:ext uri="{FF2B5EF4-FFF2-40B4-BE49-F238E27FC236}">
                <a16:creationId xmlns:a16="http://schemas.microsoft.com/office/drawing/2014/main" id="{9336AFE4-7AC7-4067-2738-F7F71E002628}"/>
              </a:ext>
            </a:extLst>
          </p:cNvPr>
          <p:cNvSpPr txBox="1"/>
          <p:nvPr/>
        </p:nvSpPr>
        <p:spPr>
          <a:xfrm>
            <a:off x="934027" y="4867894"/>
            <a:ext cx="10323945" cy="1815882"/>
          </a:xfrm>
          <a:prstGeom prst="rect">
            <a:avLst/>
          </a:prstGeom>
          <a:noFill/>
        </p:spPr>
        <p:txBody>
          <a:bodyPr wrap="square" rtlCol="0">
            <a:spAutoFit/>
          </a:bodyPr>
          <a:lstStyle/>
          <a:p>
            <a:pPr marL="457200" indent="-457200">
              <a:buFont typeface="Arial" panose="020B0604020202020204" pitchFamily="34" charset="0"/>
              <a:buChar char="•"/>
            </a:pPr>
            <a:r>
              <a:rPr kumimoji="1" lang="ja-JP" altLang="en-US" sz="2800" dirty="0"/>
              <a:t>「交通機関や建物の物理的障壁を取り除くように求める新バリアフリー法」は環境整備法として位置づけられる</a:t>
            </a:r>
            <a:endParaRPr kumimoji="1" lang="en-US" altLang="ja-JP" sz="2800" dirty="0"/>
          </a:p>
          <a:p>
            <a:pPr marL="457200" indent="-457200">
              <a:buFont typeface="Arial" panose="020B0604020202020204" pitchFamily="34" charset="0"/>
              <a:buChar char="•"/>
            </a:pPr>
            <a:r>
              <a:rPr kumimoji="1" lang="ja-JP" altLang="en-US" sz="2800" dirty="0"/>
              <a:t>読書バリアフリー法や情報コミュニケーション推進法は情報アクセシビリティを推進する環境整備法としては非力</a:t>
            </a:r>
          </a:p>
        </p:txBody>
      </p:sp>
    </p:spTree>
    <p:extLst>
      <p:ext uri="{BB962C8B-B14F-4D97-AF65-F5344CB8AC3E}">
        <p14:creationId xmlns:p14="http://schemas.microsoft.com/office/powerpoint/2010/main" val="4800076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40AC8-0B57-EC98-5E8F-50EBD9853E8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C47FD85-4CC8-A6D3-5E39-6408963753EB}"/>
              </a:ext>
            </a:extLst>
          </p:cNvPr>
          <p:cNvSpPr>
            <a:spLocks noGrp="1"/>
          </p:cNvSpPr>
          <p:nvPr>
            <p:ph type="title"/>
          </p:nvPr>
        </p:nvSpPr>
        <p:spPr/>
        <p:txBody>
          <a:bodyPr>
            <a:normAutofit/>
          </a:bodyPr>
          <a:lstStyle/>
          <a:p>
            <a:r>
              <a:rPr kumimoji="1" lang="ja-JP" altLang="en-US" sz="4400" dirty="0"/>
              <a:t>環境整備と合理的配慮は車の両輪</a:t>
            </a:r>
            <a:endParaRPr kumimoji="1" lang="ja-JP" altLang="en-US" dirty="0"/>
          </a:p>
        </p:txBody>
      </p:sp>
      <p:pic>
        <p:nvPicPr>
          <p:cNvPr id="5" name="図 4" descr="車の両輪の図">
            <a:extLst>
              <a:ext uri="{FF2B5EF4-FFF2-40B4-BE49-F238E27FC236}">
                <a16:creationId xmlns:a16="http://schemas.microsoft.com/office/drawing/2014/main" id="{D0BE90EA-C09F-CB3D-D2E6-140608CB89BF}"/>
              </a:ext>
            </a:extLst>
          </p:cNvPr>
          <p:cNvPicPr>
            <a:picLocks noChangeAspect="1"/>
          </p:cNvPicPr>
          <p:nvPr/>
        </p:nvPicPr>
        <p:blipFill>
          <a:blip r:embed="rId3"/>
          <a:stretch>
            <a:fillRect/>
          </a:stretch>
        </p:blipFill>
        <p:spPr>
          <a:xfrm>
            <a:off x="3833640" y="1373053"/>
            <a:ext cx="4524720" cy="1809887"/>
          </a:xfrm>
          <a:prstGeom prst="rect">
            <a:avLst/>
          </a:prstGeom>
        </p:spPr>
      </p:pic>
      <p:sp>
        <p:nvSpPr>
          <p:cNvPr id="6" name="テキスト ボックス 5">
            <a:extLst>
              <a:ext uri="{FF2B5EF4-FFF2-40B4-BE49-F238E27FC236}">
                <a16:creationId xmlns:a16="http://schemas.microsoft.com/office/drawing/2014/main" id="{F6C99ACC-3BA9-8377-9A2E-3E422961A9B8}"/>
              </a:ext>
            </a:extLst>
          </p:cNvPr>
          <p:cNvSpPr txBox="1"/>
          <p:nvPr/>
        </p:nvSpPr>
        <p:spPr>
          <a:xfrm>
            <a:off x="714938" y="2067482"/>
            <a:ext cx="3981752"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社会的障壁の除去へ向かって</a:t>
            </a:r>
            <a:endParaRPr kumimoji="0"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aphicFrame>
        <p:nvGraphicFramePr>
          <p:cNvPr id="4" name="表 5">
            <a:extLst>
              <a:ext uri="{FF2B5EF4-FFF2-40B4-BE49-F238E27FC236}">
                <a16:creationId xmlns:a16="http://schemas.microsoft.com/office/drawing/2014/main" id="{6F9EB77D-7F9E-8004-D27F-2C8136109523}"/>
              </a:ext>
            </a:extLst>
          </p:cNvPr>
          <p:cNvGraphicFramePr>
            <a:graphicFrameLocks noGrp="1"/>
          </p:cNvGraphicFramePr>
          <p:nvPr/>
        </p:nvGraphicFramePr>
        <p:xfrm>
          <a:off x="997527" y="3234638"/>
          <a:ext cx="10356273" cy="3283268"/>
        </p:xfrm>
        <a:graphic>
          <a:graphicData uri="http://schemas.openxmlformats.org/drawingml/2006/table">
            <a:tbl>
              <a:tblPr firstRow="1" firstCol="1">
                <a:tableStyleId>{B301B821-A1FF-4177-AEE7-76D212191A09}</a:tableStyleId>
              </a:tblPr>
              <a:tblGrid>
                <a:gridCol w="5125478">
                  <a:extLst>
                    <a:ext uri="{9D8B030D-6E8A-4147-A177-3AD203B41FA5}">
                      <a16:colId xmlns:a16="http://schemas.microsoft.com/office/drawing/2014/main" val="3438855479"/>
                    </a:ext>
                  </a:extLst>
                </a:gridCol>
                <a:gridCol w="5230795">
                  <a:extLst>
                    <a:ext uri="{9D8B030D-6E8A-4147-A177-3AD203B41FA5}">
                      <a16:colId xmlns:a16="http://schemas.microsoft.com/office/drawing/2014/main" val="3330729998"/>
                    </a:ext>
                  </a:extLst>
                </a:gridCol>
              </a:tblGrid>
              <a:tr h="833442">
                <a:tc>
                  <a:txBody>
                    <a:bodyPr/>
                    <a:lstStyle/>
                    <a:p>
                      <a:pPr algn="ctr"/>
                      <a:r>
                        <a:rPr kumimoji="1" lang="ja-JP" altLang="en-US" sz="2800" b="1" dirty="0"/>
                        <a:t>環境整備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800" b="1" dirty="0"/>
                        <a:t>合理的配慮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2890981"/>
                  </a:ext>
                </a:extLst>
              </a:tr>
              <a:tr h="10782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kern="1200" dirty="0">
                          <a:solidFill>
                            <a:schemeClr val="tx1"/>
                          </a:solidFill>
                        </a:rPr>
                        <a:t>不特定多数の障害者が経験するであろう社会的障壁を前もって取り除く</a:t>
                      </a:r>
                      <a:endParaRPr kumimoji="1" lang="ja-JP" altLang="en-US" sz="28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kern="1200" dirty="0">
                          <a:solidFill>
                            <a:schemeClr val="tx1"/>
                          </a:solidFill>
                        </a:rPr>
                        <a:t>今まさに実際に社会的障壁にぶつかった障害者が求める要求への応答</a:t>
                      </a:r>
                      <a:endParaRPr kumimoji="1" lang="ja-JP" altLang="en-US" sz="28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31779139"/>
                  </a:ext>
                </a:extLst>
              </a:tr>
              <a:tr h="1078226">
                <a:tc>
                  <a:txBody>
                    <a:bodyPr/>
                    <a:lstStyle/>
                    <a:p>
                      <a:pPr algn="ctr"/>
                      <a:r>
                        <a:rPr kumimoji="1" lang="ja-JP" altLang="en-US" sz="2800" b="0" dirty="0"/>
                        <a:t>不特定多数への</a:t>
                      </a:r>
                      <a:endParaRPr kumimoji="1" lang="en-US" altLang="ja-JP" sz="2800" b="0" dirty="0"/>
                    </a:p>
                    <a:p>
                      <a:pPr algn="ctr"/>
                      <a:r>
                        <a:rPr kumimoji="1" lang="ja-JP" altLang="en-US" sz="2800" b="0" dirty="0"/>
                        <a:t>プロアクティブな対応</a:t>
                      </a:r>
                      <a:endParaRPr kumimoji="1" lang="ja-JP" altLang="en-US" sz="28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800" dirty="0"/>
                        <a:t>個別的かつ</a:t>
                      </a:r>
                      <a:endParaRPr kumimoji="1" lang="en-US" altLang="ja-JP" sz="2800" dirty="0"/>
                    </a:p>
                    <a:p>
                      <a:pPr algn="ctr"/>
                      <a:r>
                        <a:rPr kumimoji="1" lang="ja-JP" altLang="en-US" sz="2800" dirty="0"/>
                        <a:t>リアクティブな対応</a:t>
                      </a:r>
                      <a:endParaRPr kumimoji="1" lang="ja-JP" altLang="en-US" sz="28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86327993"/>
                  </a:ext>
                </a:extLst>
              </a:tr>
            </a:tbl>
          </a:graphicData>
        </a:graphic>
      </p:graphicFrame>
    </p:spTree>
    <p:extLst>
      <p:ext uri="{BB962C8B-B14F-4D97-AF65-F5344CB8AC3E}">
        <p14:creationId xmlns:p14="http://schemas.microsoft.com/office/powerpoint/2010/main" val="25290341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44ABE7-2435-7D07-9C26-E79706D07337}"/>
              </a:ext>
            </a:extLst>
          </p:cNvPr>
          <p:cNvSpPr>
            <a:spLocks noGrp="1"/>
          </p:cNvSpPr>
          <p:nvPr>
            <p:ph type="title"/>
          </p:nvPr>
        </p:nvSpPr>
        <p:spPr/>
        <p:txBody>
          <a:bodyPr/>
          <a:lstStyle/>
          <a:p>
            <a:r>
              <a:rPr kumimoji="1" lang="ja-JP" altLang="en-US" dirty="0"/>
              <a:t>環境整備と合理的配慮の具体例</a:t>
            </a:r>
          </a:p>
        </p:txBody>
      </p:sp>
      <p:sp>
        <p:nvSpPr>
          <p:cNvPr id="4" name="テキスト ボックス 3">
            <a:extLst>
              <a:ext uri="{FF2B5EF4-FFF2-40B4-BE49-F238E27FC236}">
                <a16:creationId xmlns:a16="http://schemas.microsoft.com/office/drawing/2014/main" id="{FD6EC7D2-F907-3073-B848-C3FD1C24A27E}"/>
              </a:ext>
            </a:extLst>
          </p:cNvPr>
          <p:cNvSpPr txBox="1"/>
          <p:nvPr/>
        </p:nvSpPr>
        <p:spPr>
          <a:xfrm>
            <a:off x="955168" y="1715180"/>
            <a:ext cx="4801314"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（例）視覚障害者が読書するとき</a:t>
            </a:r>
          </a:p>
        </p:txBody>
      </p:sp>
      <p:graphicFrame>
        <p:nvGraphicFramePr>
          <p:cNvPr id="3" name="図表 2" descr="縦方向箇条書きリスト">
            <a:extLst>
              <a:ext uri="{FF2B5EF4-FFF2-40B4-BE49-F238E27FC236}">
                <a16:creationId xmlns:a16="http://schemas.microsoft.com/office/drawing/2014/main" id="{BE1040CE-1216-F4BC-24F4-7E0DC0FC771B}"/>
              </a:ext>
            </a:extLst>
          </p:cNvPr>
          <p:cNvGraphicFramePr/>
          <p:nvPr>
            <p:extLst>
              <p:ext uri="{D42A27DB-BD31-4B8C-83A1-F6EECF244321}">
                <p14:modId xmlns:p14="http://schemas.microsoft.com/office/powerpoint/2010/main" val="204862103"/>
              </p:ext>
            </p:extLst>
          </p:nvPr>
        </p:nvGraphicFramePr>
        <p:xfrm>
          <a:off x="1242707" y="2201337"/>
          <a:ext cx="9706586" cy="30824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矢印: 右 10">
            <a:extLst>
              <a:ext uri="{FF2B5EF4-FFF2-40B4-BE49-F238E27FC236}">
                <a16:creationId xmlns:a16="http://schemas.microsoft.com/office/drawing/2014/main" id="{D6317CE8-111A-FE4D-8756-D40586ECABE9}"/>
              </a:ext>
            </a:extLst>
          </p:cNvPr>
          <p:cNvSpPr/>
          <p:nvPr/>
        </p:nvSpPr>
        <p:spPr>
          <a:xfrm>
            <a:off x="2453686" y="5348228"/>
            <a:ext cx="7695142" cy="892396"/>
          </a:xfrm>
          <a:prstGeom prst="rightArrow">
            <a:avLst>
              <a:gd name="adj1" fmla="val 50000"/>
              <a:gd name="adj2" fmla="val 115307"/>
            </a:avLst>
          </a:prstGeom>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個人的アプローチから社会的アプローチへ</a:t>
            </a:r>
          </a:p>
        </p:txBody>
      </p:sp>
    </p:spTree>
    <p:extLst>
      <p:ext uri="{BB962C8B-B14F-4D97-AF65-F5344CB8AC3E}">
        <p14:creationId xmlns:p14="http://schemas.microsoft.com/office/powerpoint/2010/main" val="1037581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3702E4-61D7-24F7-DB7C-193C0E842214}"/>
              </a:ext>
            </a:extLst>
          </p:cNvPr>
          <p:cNvSpPr>
            <a:spLocks noGrp="1"/>
          </p:cNvSpPr>
          <p:nvPr>
            <p:ph type="title"/>
          </p:nvPr>
        </p:nvSpPr>
        <p:spPr/>
        <p:txBody>
          <a:bodyPr/>
          <a:lstStyle/>
          <a:p>
            <a:r>
              <a:rPr kumimoji="1" lang="ja-JP" altLang="en-US" dirty="0"/>
              <a:t>視覚障害者の読書</a:t>
            </a:r>
          </a:p>
        </p:txBody>
      </p:sp>
      <p:sp>
        <p:nvSpPr>
          <p:cNvPr id="3" name="コンテンツ プレースホルダー 2">
            <a:extLst>
              <a:ext uri="{FF2B5EF4-FFF2-40B4-BE49-F238E27FC236}">
                <a16:creationId xmlns:a16="http://schemas.microsoft.com/office/drawing/2014/main" id="{DFAC6FD3-5093-286B-F17E-FD731C4B18C8}"/>
              </a:ext>
            </a:extLst>
          </p:cNvPr>
          <p:cNvSpPr>
            <a:spLocks noGrp="1"/>
          </p:cNvSpPr>
          <p:nvPr>
            <p:ph idx="1"/>
          </p:nvPr>
        </p:nvSpPr>
        <p:spPr>
          <a:xfrm>
            <a:off x="1480008" y="1825625"/>
            <a:ext cx="9873792" cy="4351338"/>
          </a:xfrm>
        </p:spPr>
        <p:txBody>
          <a:bodyPr/>
          <a:lstStyle/>
          <a:p>
            <a:pPr marL="514350" indent="-514350">
              <a:buFont typeface="+mj-lt"/>
              <a:buAutoNum type="arabicPeriod"/>
            </a:pPr>
            <a:r>
              <a:rPr kumimoji="1" lang="ja-JP" altLang="en-US" dirty="0">
                <a:latin typeface="+mn-ea"/>
              </a:rPr>
              <a:t>サピエ</a:t>
            </a:r>
            <a:endParaRPr kumimoji="1" lang="en-US" altLang="ja-JP" dirty="0">
              <a:latin typeface="+mn-ea"/>
            </a:endParaRPr>
          </a:p>
          <a:p>
            <a:pPr marL="514350" indent="-514350">
              <a:buFont typeface="+mj-lt"/>
              <a:buAutoNum type="arabicPeriod"/>
            </a:pPr>
            <a:r>
              <a:rPr kumimoji="1" lang="en-US" altLang="ja-JP" dirty="0">
                <a:latin typeface="+mn-ea"/>
              </a:rPr>
              <a:t>OCR</a:t>
            </a:r>
          </a:p>
          <a:p>
            <a:pPr marL="514350" indent="-514350">
              <a:buFont typeface="+mj-lt"/>
              <a:buAutoNum type="arabicPeriod"/>
            </a:pPr>
            <a:r>
              <a:rPr kumimoji="1" lang="ja-JP" altLang="en-US" dirty="0">
                <a:latin typeface="+mn-ea"/>
              </a:rPr>
              <a:t>テキストデータ入手</a:t>
            </a:r>
            <a:endParaRPr kumimoji="1" lang="en-US" altLang="ja-JP" dirty="0">
              <a:latin typeface="+mn-ea"/>
            </a:endParaRPr>
          </a:p>
          <a:p>
            <a:pPr marL="514350" indent="-514350">
              <a:buFont typeface="+mj-lt"/>
              <a:buAutoNum type="arabicPeriod"/>
            </a:pPr>
            <a:r>
              <a:rPr kumimoji="1" lang="en-US" altLang="ja-JP" dirty="0">
                <a:latin typeface="+mn-ea"/>
              </a:rPr>
              <a:t>Kindle</a:t>
            </a:r>
          </a:p>
          <a:p>
            <a:pPr marL="514350" indent="-514350">
              <a:buFont typeface="+mj-lt"/>
              <a:buAutoNum type="arabicPeriod"/>
            </a:pPr>
            <a:endParaRPr kumimoji="1" lang="en-US" altLang="ja-JP" dirty="0">
              <a:latin typeface="+mn-ea"/>
            </a:endParaRPr>
          </a:p>
          <a:p>
            <a:pPr marL="0" indent="0">
              <a:buNone/>
            </a:pPr>
            <a:endParaRPr kumimoji="1" lang="ja-JP" altLang="en-US" dirty="0">
              <a:latin typeface="+mn-ea"/>
            </a:endParaRPr>
          </a:p>
        </p:txBody>
      </p:sp>
    </p:spTree>
    <p:extLst>
      <p:ext uri="{BB962C8B-B14F-4D97-AF65-F5344CB8AC3E}">
        <p14:creationId xmlns:p14="http://schemas.microsoft.com/office/powerpoint/2010/main" val="31471612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68DBC7-ABAF-DD03-3195-8D79FD508AC0}"/>
              </a:ext>
            </a:extLst>
          </p:cNvPr>
          <p:cNvSpPr>
            <a:spLocks noGrp="1"/>
          </p:cNvSpPr>
          <p:nvPr>
            <p:ph type="title"/>
          </p:nvPr>
        </p:nvSpPr>
        <p:spPr/>
        <p:txBody>
          <a:bodyPr/>
          <a:lstStyle/>
          <a:p>
            <a:r>
              <a:rPr kumimoji="1" lang="ja-JP" altLang="en-US" dirty="0"/>
              <a:t>参考文献</a:t>
            </a:r>
          </a:p>
        </p:txBody>
      </p:sp>
      <p:graphicFrame>
        <p:nvGraphicFramePr>
          <p:cNvPr id="18" name="図表 17" descr="画像付きラベル">
            <a:extLst>
              <a:ext uri="{FF2B5EF4-FFF2-40B4-BE49-F238E27FC236}">
                <a16:creationId xmlns:a16="http://schemas.microsoft.com/office/drawing/2014/main" id="{DB354E0F-04C5-6C6C-EE7D-B59083A2061F}"/>
              </a:ext>
            </a:extLst>
          </p:cNvPr>
          <p:cNvGraphicFramePr/>
          <p:nvPr>
            <p:extLst>
              <p:ext uri="{D42A27DB-BD31-4B8C-83A1-F6EECF244321}">
                <p14:modId xmlns:p14="http://schemas.microsoft.com/office/powerpoint/2010/main" val="1389349259"/>
              </p:ext>
            </p:extLst>
          </p:nvPr>
        </p:nvGraphicFramePr>
        <p:xfrm>
          <a:off x="1121005" y="1477041"/>
          <a:ext cx="10332562" cy="48106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58650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42C533-6397-444B-9E97-39D5D8A24180}"/>
              </a:ext>
            </a:extLst>
          </p:cNvPr>
          <p:cNvSpPr>
            <a:spLocks noGrp="1"/>
          </p:cNvSpPr>
          <p:nvPr>
            <p:ph type="title"/>
          </p:nvPr>
        </p:nvSpPr>
        <p:spPr>
          <a:xfrm>
            <a:off x="838200" y="490635"/>
            <a:ext cx="8115300" cy="1325563"/>
          </a:xfrm>
        </p:spPr>
        <p:txBody>
          <a:bodyPr>
            <a:normAutofit/>
          </a:bodyPr>
          <a:lstStyle/>
          <a:p>
            <a:r>
              <a:rPr lang="en-US" altLang="ja-JP" dirty="0">
                <a:latin typeface="+mj-ea"/>
              </a:rPr>
              <a:t>Kindle</a:t>
            </a:r>
            <a:endParaRPr kumimoji="1" lang="ja-JP" altLang="en-US" dirty="0">
              <a:latin typeface="+mj-ea"/>
            </a:endParaRPr>
          </a:p>
        </p:txBody>
      </p:sp>
      <p:pic>
        <p:nvPicPr>
          <p:cNvPr id="13" name="図 12" descr="シアトルのAmazon 本社「Day 1」 ビル内の壁面に展示されている、木の下にしがんでKindleを読む少年のオブジェと歴代のKindle端末の写真">
            <a:extLst>
              <a:ext uri="{FF2B5EF4-FFF2-40B4-BE49-F238E27FC236}">
                <a16:creationId xmlns:a16="http://schemas.microsoft.com/office/drawing/2014/main" id="{278C3C0B-FE4C-00F2-4BB8-357C9A5278F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2274699" y="1825625"/>
            <a:ext cx="7793127" cy="3691686"/>
          </a:xfrm>
          <a:prstGeom prst="rect">
            <a:avLst/>
          </a:prstGeom>
        </p:spPr>
      </p:pic>
      <p:sp>
        <p:nvSpPr>
          <p:cNvPr id="14" name="テキスト ボックス 13">
            <a:extLst>
              <a:ext uri="{FF2B5EF4-FFF2-40B4-BE49-F238E27FC236}">
                <a16:creationId xmlns:a16="http://schemas.microsoft.com/office/drawing/2014/main" id="{D3DCED4D-6202-35E6-17E3-F2D7CF1E4914}"/>
              </a:ext>
            </a:extLst>
          </p:cNvPr>
          <p:cNvSpPr txBox="1"/>
          <p:nvPr/>
        </p:nvSpPr>
        <p:spPr>
          <a:xfrm flipH="1">
            <a:off x="2984467" y="5592428"/>
            <a:ext cx="6373590" cy="58477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シアトルの</a:t>
            </a:r>
            <a:r>
              <a:rPr kumimoji="0"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Amazon </a:t>
            </a:r>
            <a:r>
              <a:rPr kumimoji="0"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本社「</a:t>
            </a:r>
            <a:r>
              <a:rPr kumimoji="0"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Day 1</a:t>
            </a:r>
            <a:r>
              <a:rPr kumimoji="0"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0"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ビル内の壁面に展示されている、木の下にしがんで</a:t>
            </a:r>
            <a:r>
              <a:rPr kumimoji="0"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Kindle</a:t>
            </a:r>
            <a:r>
              <a:rPr kumimoji="0"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を読む少年のオブジェと歴代の</a:t>
            </a:r>
            <a:r>
              <a:rPr kumimoji="0"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Kindle</a:t>
            </a:r>
            <a:r>
              <a:rPr kumimoji="0"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端末</a:t>
            </a:r>
            <a:endParaRPr kumimoji="1"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Tree>
    <p:extLst>
      <p:ext uri="{BB962C8B-B14F-4D97-AF65-F5344CB8AC3E}">
        <p14:creationId xmlns:p14="http://schemas.microsoft.com/office/powerpoint/2010/main" val="3613797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2176BC-27D1-11EC-361C-0E3FA6F89D58}"/>
              </a:ext>
            </a:extLst>
          </p:cNvPr>
          <p:cNvSpPr>
            <a:spLocks noGrp="1"/>
          </p:cNvSpPr>
          <p:nvPr>
            <p:ph type="title"/>
          </p:nvPr>
        </p:nvSpPr>
        <p:spPr/>
        <p:txBody>
          <a:bodyPr>
            <a:normAutofit/>
          </a:bodyPr>
          <a:lstStyle/>
          <a:p>
            <a:r>
              <a:rPr kumimoji="1" lang="en-US" altLang="ja-JP" sz="4000" dirty="0">
                <a:latin typeface="+mj-ea"/>
              </a:rPr>
              <a:t>Kindle</a:t>
            </a:r>
            <a:r>
              <a:rPr kumimoji="1" lang="ja-JP" altLang="en-US" sz="4000" dirty="0">
                <a:latin typeface="+mj-ea"/>
              </a:rPr>
              <a:t>訴訟①</a:t>
            </a:r>
            <a:br>
              <a:rPr kumimoji="1" lang="en-US" altLang="ja-JP" sz="4000" dirty="0">
                <a:latin typeface="+mj-ea"/>
              </a:rPr>
            </a:br>
            <a:r>
              <a:rPr kumimoji="1" lang="ja-JP" altLang="en-US" sz="4000" dirty="0">
                <a:latin typeface="+mj-ea"/>
              </a:rPr>
              <a:t>アリゾナ州立大学と</a:t>
            </a:r>
            <a:r>
              <a:rPr kumimoji="1" lang="en-US" altLang="ja-JP" sz="4000" dirty="0">
                <a:latin typeface="+mj-ea"/>
              </a:rPr>
              <a:t>NFB</a:t>
            </a:r>
            <a:r>
              <a:rPr kumimoji="1" lang="ja-JP" altLang="en-US" sz="4000" dirty="0">
                <a:latin typeface="+mj-ea"/>
              </a:rPr>
              <a:t>、</a:t>
            </a:r>
            <a:r>
              <a:rPr kumimoji="1" lang="en-US" altLang="ja-JP" sz="4000" dirty="0">
                <a:latin typeface="+mj-ea"/>
              </a:rPr>
              <a:t>ACB</a:t>
            </a:r>
            <a:endParaRPr kumimoji="1" lang="ja-JP" altLang="en-US" sz="4000" dirty="0">
              <a:latin typeface="+mj-ea"/>
            </a:endParaRPr>
          </a:p>
        </p:txBody>
      </p:sp>
      <p:graphicFrame>
        <p:nvGraphicFramePr>
          <p:cNvPr id="4" name="図表 3" descr="基本蛇行ステップ">
            <a:extLst>
              <a:ext uri="{FF2B5EF4-FFF2-40B4-BE49-F238E27FC236}">
                <a16:creationId xmlns:a16="http://schemas.microsoft.com/office/drawing/2014/main" id="{4791133F-0403-D5C0-849B-7DBFCD5EC865}"/>
              </a:ext>
            </a:extLst>
          </p:cNvPr>
          <p:cNvGraphicFramePr/>
          <p:nvPr>
            <p:extLst>
              <p:ext uri="{D42A27DB-BD31-4B8C-83A1-F6EECF244321}">
                <p14:modId xmlns:p14="http://schemas.microsoft.com/office/powerpoint/2010/main" val="1454153810"/>
              </p:ext>
            </p:extLst>
          </p:nvPr>
        </p:nvGraphicFramePr>
        <p:xfrm>
          <a:off x="1027259" y="1461155"/>
          <a:ext cx="10326541" cy="16214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図表 4" descr="縦方向箇条書きリスト">
            <a:extLst>
              <a:ext uri="{FF2B5EF4-FFF2-40B4-BE49-F238E27FC236}">
                <a16:creationId xmlns:a16="http://schemas.microsoft.com/office/drawing/2014/main" id="{8C6013B7-20D6-BD50-133E-3FFFC65F5988}"/>
              </a:ext>
            </a:extLst>
          </p:cNvPr>
          <p:cNvGraphicFramePr/>
          <p:nvPr>
            <p:extLst>
              <p:ext uri="{D42A27DB-BD31-4B8C-83A1-F6EECF244321}">
                <p14:modId xmlns:p14="http://schemas.microsoft.com/office/powerpoint/2010/main" val="1561599356"/>
              </p:ext>
            </p:extLst>
          </p:nvPr>
        </p:nvGraphicFramePr>
        <p:xfrm>
          <a:off x="1027259" y="2981078"/>
          <a:ext cx="10326541" cy="339439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243405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65E83E-2D1D-7D54-0E6B-07ACDA7ED123}"/>
              </a:ext>
            </a:extLst>
          </p:cNvPr>
          <p:cNvSpPr>
            <a:spLocks noGrp="1"/>
          </p:cNvSpPr>
          <p:nvPr>
            <p:ph type="title"/>
          </p:nvPr>
        </p:nvSpPr>
        <p:spPr/>
        <p:txBody>
          <a:bodyPr>
            <a:normAutofit/>
          </a:bodyPr>
          <a:lstStyle/>
          <a:p>
            <a:r>
              <a:rPr kumimoji="1" lang="en-US" altLang="ja-JP" sz="4000" dirty="0">
                <a:latin typeface="+mj-ea"/>
              </a:rPr>
              <a:t>Kindle</a:t>
            </a:r>
            <a:r>
              <a:rPr kumimoji="1" lang="ja-JP" altLang="en-US" sz="4000" dirty="0">
                <a:latin typeface="+mj-ea"/>
              </a:rPr>
              <a:t>訴訟②</a:t>
            </a:r>
            <a:br>
              <a:rPr kumimoji="1" lang="en-US" altLang="ja-JP" sz="4000" dirty="0">
                <a:latin typeface="+mj-ea"/>
              </a:rPr>
            </a:br>
            <a:r>
              <a:rPr lang="ja-JP" altLang="en-US" sz="4000" dirty="0">
                <a:latin typeface="+mj-ea"/>
              </a:rPr>
              <a:t>リハビリテーション法</a:t>
            </a:r>
            <a:r>
              <a:rPr lang="en-US" altLang="ja-JP" sz="4000" dirty="0">
                <a:latin typeface="+mj-ea"/>
              </a:rPr>
              <a:t>504</a:t>
            </a:r>
            <a:r>
              <a:rPr lang="ja-JP" altLang="en-US" sz="4000" dirty="0">
                <a:latin typeface="+mj-ea"/>
              </a:rPr>
              <a:t>条の</a:t>
            </a:r>
            <a:r>
              <a:rPr kumimoji="1" lang="ja-JP" altLang="en-US" sz="4000" dirty="0">
                <a:latin typeface="+mj-ea"/>
              </a:rPr>
              <a:t>規定の内容</a:t>
            </a:r>
          </a:p>
        </p:txBody>
      </p:sp>
      <p:graphicFrame>
        <p:nvGraphicFramePr>
          <p:cNvPr id="4" name="図表 3" descr="段違いステップ">
            <a:extLst>
              <a:ext uri="{FF2B5EF4-FFF2-40B4-BE49-F238E27FC236}">
                <a16:creationId xmlns:a16="http://schemas.microsoft.com/office/drawing/2014/main" id="{C61770ED-30B7-ABA2-F731-BDE603185AA7}"/>
              </a:ext>
            </a:extLst>
          </p:cNvPr>
          <p:cNvGraphicFramePr/>
          <p:nvPr>
            <p:extLst>
              <p:ext uri="{D42A27DB-BD31-4B8C-83A1-F6EECF244321}">
                <p14:modId xmlns:p14="http://schemas.microsoft.com/office/powerpoint/2010/main" val="2193244880"/>
              </p:ext>
            </p:extLst>
          </p:nvPr>
        </p:nvGraphicFramePr>
        <p:xfrm>
          <a:off x="1089320" y="1894787"/>
          <a:ext cx="10264480" cy="39324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44403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29DA91-5E42-6088-D417-2599B379BEF3}"/>
              </a:ext>
            </a:extLst>
          </p:cNvPr>
          <p:cNvSpPr>
            <a:spLocks noGrp="1"/>
          </p:cNvSpPr>
          <p:nvPr>
            <p:ph type="title"/>
          </p:nvPr>
        </p:nvSpPr>
        <p:spPr/>
        <p:txBody>
          <a:bodyPr>
            <a:normAutofit/>
          </a:bodyPr>
          <a:lstStyle/>
          <a:p>
            <a:r>
              <a:rPr kumimoji="1" lang="en-US" altLang="ja-JP" sz="4000" dirty="0">
                <a:latin typeface="+mj-ea"/>
              </a:rPr>
              <a:t>Kindle</a:t>
            </a:r>
            <a:r>
              <a:rPr kumimoji="1" lang="ja-JP" altLang="en-US" sz="4000" dirty="0">
                <a:latin typeface="+mj-ea"/>
              </a:rPr>
              <a:t>訴訟③</a:t>
            </a:r>
            <a:br>
              <a:rPr kumimoji="1" lang="en-US" altLang="ja-JP" sz="4000" dirty="0">
                <a:latin typeface="+mj-ea"/>
              </a:rPr>
            </a:br>
            <a:r>
              <a:rPr kumimoji="1" lang="en-US" altLang="ja-JP" sz="4000" dirty="0">
                <a:latin typeface="+mj-ea"/>
              </a:rPr>
              <a:t>ADA</a:t>
            </a:r>
            <a:r>
              <a:rPr kumimoji="1" lang="ja-JP" altLang="en-US" sz="4000" dirty="0">
                <a:latin typeface="+mj-ea"/>
              </a:rPr>
              <a:t>タイトル</a:t>
            </a:r>
            <a:r>
              <a:rPr kumimoji="1" lang="en-US" altLang="ja-JP" sz="4000" dirty="0">
                <a:latin typeface="+mj-ea"/>
              </a:rPr>
              <a:t>II</a:t>
            </a:r>
            <a:r>
              <a:rPr kumimoji="1" lang="ja-JP" altLang="en-US" sz="4000" dirty="0">
                <a:latin typeface="+mj-ea"/>
              </a:rPr>
              <a:t>の規定</a:t>
            </a:r>
          </a:p>
        </p:txBody>
      </p:sp>
      <p:graphicFrame>
        <p:nvGraphicFramePr>
          <p:cNvPr id="4" name="図表 3" descr="縦方向箇条書きリスト">
            <a:extLst>
              <a:ext uri="{FF2B5EF4-FFF2-40B4-BE49-F238E27FC236}">
                <a16:creationId xmlns:a16="http://schemas.microsoft.com/office/drawing/2014/main" id="{20AE9617-046A-0D1A-709A-C86C660077E4}"/>
              </a:ext>
            </a:extLst>
          </p:cNvPr>
          <p:cNvGraphicFramePr/>
          <p:nvPr>
            <p:extLst>
              <p:ext uri="{D42A27DB-BD31-4B8C-83A1-F6EECF244321}">
                <p14:modId xmlns:p14="http://schemas.microsoft.com/office/powerpoint/2010/main" val="740680588"/>
              </p:ext>
            </p:extLst>
          </p:nvPr>
        </p:nvGraphicFramePr>
        <p:xfrm>
          <a:off x="961533" y="1461155"/>
          <a:ext cx="10600813" cy="46771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88441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3F9C8C-D3C6-59B1-1595-213B179E15F7}"/>
              </a:ext>
            </a:extLst>
          </p:cNvPr>
          <p:cNvSpPr>
            <a:spLocks noGrp="1"/>
          </p:cNvSpPr>
          <p:nvPr>
            <p:ph type="title"/>
          </p:nvPr>
        </p:nvSpPr>
        <p:spPr/>
        <p:txBody>
          <a:bodyPr>
            <a:normAutofit/>
          </a:bodyPr>
          <a:lstStyle/>
          <a:p>
            <a:r>
              <a:rPr kumimoji="1" lang="en-US" altLang="ja-JP" sz="4000" dirty="0">
                <a:latin typeface="+mj-ea"/>
              </a:rPr>
              <a:t>Kindle</a:t>
            </a:r>
            <a:r>
              <a:rPr kumimoji="1" lang="ja-JP" altLang="en-US" sz="4000" dirty="0">
                <a:latin typeface="+mj-ea"/>
              </a:rPr>
              <a:t>訴訟④</a:t>
            </a:r>
            <a:br>
              <a:rPr kumimoji="1" lang="en-US" altLang="ja-JP" sz="4000" dirty="0"/>
            </a:br>
            <a:r>
              <a:rPr kumimoji="1" lang="ja-JP" altLang="en-US" sz="4000" dirty="0"/>
              <a:t>司法省の関与による和解の内容</a:t>
            </a:r>
          </a:p>
        </p:txBody>
      </p:sp>
      <p:graphicFrame>
        <p:nvGraphicFramePr>
          <p:cNvPr id="4" name="図表 3" descr="段違いステップ">
            <a:extLst>
              <a:ext uri="{FF2B5EF4-FFF2-40B4-BE49-F238E27FC236}">
                <a16:creationId xmlns:a16="http://schemas.microsoft.com/office/drawing/2014/main" id="{CB9149BD-1F9A-B5F9-BAFC-0ABA86EDB4F7}"/>
              </a:ext>
            </a:extLst>
          </p:cNvPr>
          <p:cNvGraphicFramePr/>
          <p:nvPr>
            <p:extLst>
              <p:ext uri="{D42A27DB-BD31-4B8C-83A1-F6EECF244321}">
                <p14:modId xmlns:p14="http://schemas.microsoft.com/office/powerpoint/2010/main" val="2490447680"/>
              </p:ext>
            </p:extLst>
          </p:nvPr>
        </p:nvGraphicFramePr>
        <p:xfrm>
          <a:off x="995052" y="1684551"/>
          <a:ext cx="10731892" cy="44476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84164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3B0A6D-7FD0-4A01-931A-6149D379A562}"/>
              </a:ext>
            </a:extLst>
          </p:cNvPr>
          <p:cNvSpPr>
            <a:spLocks noGrp="1"/>
          </p:cNvSpPr>
          <p:nvPr>
            <p:ph type="title"/>
          </p:nvPr>
        </p:nvSpPr>
        <p:spPr>
          <a:xfrm>
            <a:off x="838200" y="365125"/>
            <a:ext cx="10515600" cy="1689918"/>
          </a:xfrm>
        </p:spPr>
        <p:txBody>
          <a:bodyPr>
            <a:normAutofit fontScale="90000"/>
          </a:bodyPr>
          <a:lstStyle/>
          <a:p>
            <a:r>
              <a:rPr kumimoji="1" lang="en-US" altLang="ja-JP" sz="4400" dirty="0">
                <a:latin typeface="+mj-ea"/>
              </a:rPr>
              <a:t>Kindle</a:t>
            </a:r>
            <a:r>
              <a:rPr kumimoji="1" lang="ja-JP" altLang="en-US" sz="4400" dirty="0">
                <a:latin typeface="+mj-ea"/>
              </a:rPr>
              <a:t>訴訟⑤</a:t>
            </a:r>
            <a:br>
              <a:rPr kumimoji="1" lang="en-US" altLang="ja-JP" sz="4400" dirty="0">
                <a:latin typeface="+mj-ea"/>
              </a:rPr>
            </a:br>
            <a:r>
              <a:rPr kumimoji="1" lang="ja-JP" altLang="en-US" dirty="0"/>
              <a:t>アクセシビリティの推進にどのような影響をもたらしたか</a:t>
            </a:r>
          </a:p>
        </p:txBody>
      </p:sp>
      <p:sp>
        <p:nvSpPr>
          <p:cNvPr id="3" name="コンテンツ プレースホルダー 2">
            <a:extLst>
              <a:ext uri="{FF2B5EF4-FFF2-40B4-BE49-F238E27FC236}">
                <a16:creationId xmlns:a16="http://schemas.microsoft.com/office/drawing/2014/main" id="{56AD9606-8299-19CB-3591-C83E0AF91D4A}"/>
              </a:ext>
            </a:extLst>
          </p:cNvPr>
          <p:cNvSpPr>
            <a:spLocks noGrp="1"/>
          </p:cNvSpPr>
          <p:nvPr>
            <p:ph idx="1"/>
          </p:nvPr>
        </p:nvSpPr>
        <p:spPr>
          <a:xfrm>
            <a:off x="838200" y="2460397"/>
            <a:ext cx="10515600" cy="3716566"/>
          </a:xfrm>
        </p:spPr>
        <p:txBody>
          <a:bodyPr/>
          <a:lstStyle/>
          <a:p>
            <a:r>
              <a:rPr kumimoji="1" lang="ja-JP" altLang="en-US" dirty="0"/>
              <a:t>この和解は、教育機関が新しい技術を導入する際にアクセシビリティを考慮する必要性を強調する先例となった</a:t>
            </a:r>
          </a:p>
          <a:p>
            <a:r>
              <a:rPr kumimoji="1" lang="ja-JP" altLang="en-US" dirty="0"/>
              <a:t>教育技術の導入において視覚障害者を含む全ての学生が平等にアクセスできることの重要性が認識されるようになった</a:t>
            </a:r>
          </a:p>
          <a:p>
            <a:pPr marL="0" indent="0">
              <a:buNone/>
            </a:pPr>
            <a:endParaRPr kumimoji="1" lang="ja-JP" altLang="en-US" dirty="0"/>
          </a:p>
        </p:txBody>
      </p:sp>
    </p:spTree>
    <p:extLst>
      <p:ext uri="{BB962C8B-B14F-4D97-AF65-F5344CB8AC3E}">
        <p14:creationId xmlns:p14="http://schemas.microsoft.com/office/powerpoint/2010/main" val="1093557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48989C-637F-7826-9C77-C7C4723C9E46}"/>
              </a:ext>
            </a:extLst>
          </p:cNvPr>
          <p:cNvSpPr>
            <a:spLocks noGrp="1"/>
          </p:cNvSpPr>
          <p:nvPr>
            <p:ph type="title"/>
          </p:nvPr>
        </p:nvSpPr>
        <p:spPr>
          <a:xfrm>
            <a:off x="838200" y="365125"/>
            <a:ext cx="10515600" cy="1325563"/>
          </a:xfrm>
        </p:spPr>
        <p:txBody>
          <a:bodyPr/>
          <a:lstStyle/>
          <a:p>
            <a:r>
              <a:rPr kumimoji="1" lang="ja-JP" altLang="en-US" dirty="0"/>
              <a:t>現代の障害者差別禁止法の特徴</a:t>
            </a:r>
          </a:p>
        </p:txBody>
      </p:sp>
      <p:graphicFrame>
        <p:nvGraphicFramePr>
          <p:cNvPr id="4" name="図表 3" descr="縦方向箇条書きリスト">
            <a:extLst>
              <a:ext uri="{FF2B5EF4-FFF2-40B4-BE49-F238E27FC236}">
                <a16:creationId xmlns:a16="http://schemas.microsoft.com/office/drawing/2014/main" id="{42CE0F1F-632F-F7FB-7807-219F6BEEA9A8}"/>
              </a:ext>
            </a:extLst>
          </p:cNvPr>
          <p:cNvGraphicFramePr/>
          <p:nvPr/>
        </p:nvGraphicFramePr>
        <p:xfrm>
          <a:off x="983672" y="1406208"/>
          <a:ext cx="10662228" cy="34535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コンテンツ プレースホルダー 2">
            <a:extLst>
              <a:ext uri="{FF2B5EF4-FFF2-40B4-BE49-F238E27FC236}">
                <a16:creationId xmlns:a16="http://schemas.microsoft.com/office/drawing/2014/main" id="{24F81DD8-0D4C-22FD-F628-783F3FBE06D5}"/>
              </a:ext>
            </a:extLst>
          </p:cNvPr>
          <p:cNvSpPr>
            <a:spLocks noGrp="1"/>
          </p:cNvSpPr>
          <p:nvPr>
            <p:ph idx="1"/>
          </p:nvPr>
        </p:nvSpPr>
        <p:spPr>
          <a:xfrm>
            <a:off x="1253836" y="4891301"/>
            <a:ext cx="10515600" cy="1738457"/>
          </a:xfrm>
        </p:spPr>
        <p:txBody>
          <a:bodyPr>
            <a:normAutofit/>
          </a:bodyPr>
          <a:lstStyle/>
          <a:p>
            <a:r>
              <a:rPr kumimoji="1" lang="ja-JP" altLang="en-US" sz="2400" dirty="0"/>
              <a:t>とくに、</a:t>
            </a:r>
            <a:r>
              <a:rPr kumimoji="1" lang="en-US" altLang="ja-JP" sz="2400" dirty="0">
                <a:latin typeface="+mn-ea"/>
              </a:rPr>
              <a:t>ADA</a:t>
            </a:r>
            <a:r>
              <a:rPr kumimoji="1" lang="ja-JP" altLang="en-US" sz="2400" dirty="0">
                <a:latin typeface="+mn-ea"/>
              </a:rPr>
              <a:t>と</a:t>
            </a:r>
            <a:r>
              <a:rPr kumimoji="1" lang="ja-JP" altLang="en-US" sz="2400" dirty="0"/>
              <a:t>イギリスの平等法は、リアクティブな合理的配慮の提供に加えてプロアクティブな</a:t>
            </a:r>
            <a:r>
              <a:rPr lang="ja-JP" altLang="en-US" sz="2400" dirty="0"/>
              <a:t>合理的配慮</a:t>
            </a:r>
            <a:r>
              <a:rPr kumimoji="1" lang="ja-JP" altLang="en-US" sz="2400" dirty="0"/>
              <a:t>を求める</a:t>
            </a:r>
            <a:endParaRPr kumimoji="1" lang="en-US" altLang="ja-JP" sz="2400" dirty="0"/>
          </a:p>
          <a:p>
            <a:r>
              <a:rPr kumimoji="1" lang="ja-JP" altLang="en-US" sz="2400" dirty="0"/>
              <a:t>これらの法は、障害者が差別に直面する前に潜在的な障壁を識別し、取り除くか軽減する措置を講じることを促す</a:t>
            </a:r>
          </a:p>
        </p:txBody>
      </p:sp>
    </p:spTree>
    <p:extLst>
      <p:ext uri="{BB962C8B-B14F-4D97-AF65-F5344CB8AC3E}">
        <p14:creationId xmlns:p14="http://schemas.microsoft.com/office/powerpoint/2010/main" val="3333291297"/>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8213</TotalTime>
  <Words>1625</Words>
  <Application>Microsoft Office PowerPoint</Application>
  <PresentationFormat>ワイド画面</PresentationFormat>
  <Paragraphs>138</Paragraphs>
  <Slides>20</Slides>
  <Notes>20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20</vt:i4>
      </vt:variant>
    </vt:vector>
  </HeadingPairs>
  <TitlesOfParts>
    <vt:vector size="28" baseType="lpstr">
      <vt:lpstr>游ゴシック</vt:lpstr>
      <vt:lpstr>游ゴシック Light</vt:lpstr>
      <vt:lpstr>Arial</vt:lpstr>
      <vt:lpstr>Calibri</vt:lpstr>
      <vt:lpstr>Calibri Light</vt:lpstr>
      <vt:lpstr>Wingdings</vt:lpstr>
      <vt:lpstr>Office Theme</vt:lpstr>
      <vt:lpstr>1_Office Theme</vt:lpstr>
      <vt:lpstr>JDC・JEPA共催講演会  「読書バリアを解消する電子書籍とは」</vt:lpstr>
      <vt:lpstr>視覚障害者の読書</vt:lpstr>
      <vt:lpstr>Kindle</vt:lpstr>
      <vt:lpstr>Kindle訴訟① アリゾナ州立大学とNFB、ACB</vt:lpstr>
      <vt:lpstr>Kindle訴訟② リハビリテーション法504条の規定の内容</vt:lpstr>
      <vt:lpstr>Kindle訴訟③ ADAタイトルIIの規定</vt:lpstr>
      <vt:lpstr>Kindle訴訟④ 司法省の関与による和解の内容</vt:lpstr>
      <vt:lpstr>Kindle訴訟⑤ アクセシビリティの推進にどのような影響をもたらしたか</vt:lpstr>
      <vt:lpstr>現代の障害者差別禁止法の特徴</vt:lpstr>
      <vt:lpstr>障害者差別解消法の制定・改正</vt:lpstr>
      <vt:lpstr>障害者差別解消法が求めていること</vt:lpstr>
      <vt:lpstr>「不当な差別的取扱い」の禁止</vt:lpstr>
      <vt:lpstr>「合理的配慮」の不提供の禁止</vt:lpstr>
      <vt:lpstr>合理的配慮の範囲</vt:lpstr>
      <vt:lpstr>合理的配慮とは合理的環境調整のこと</vt:lpstr>
      <vt:lpstr>改正障害者差別解消法に基づき出版者に求められる可能性のある合理的配慮の例</vt:lpstr>
      <vt:lpstr>環境整備</vt:lpstr>
      <vt:lpstr>環境整備と合理的配慮は車の両輪</vt:lpstr>
      <vt:lpstr>環境整備と合理的配慮の具体例</vt:lpstr>
      <vt:lpstr>参考文献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准</dc:creator>
  <cp:lastModifiedBy>准 石川</cp:lastModifiedBy>
  <cp:revision>355</cp:revision>
  <cp:lastPrinted>2022-01-11T00:15:23Z</cp:lastPrinted>
  <dcterms:created xsi:type="dcterms:W3CDTF">2021-06-20T02:17:06Z</dcterms:created>
  <dcterms:modified xsi:type="dcterms:W3CDTF">2024-06-25T22:20:24Z</dcterms:modified>
</cp:coreProperties>
</file>