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20" r:id="rId2"/>
    <p:sldId id="623" r:id="rId3"/>
    <p:sldId id="614" r:id="rId4"/>
    <p:sldId id="632" r:id="rId5"/>
    <p:sldId id="631" r:id="rId6"/>
    <p:sldId id="633" r:id="rId7"/>
    <p:sldId id="630" r:id="rId8"/>
    <p:sldId id="619" r:id="rId9"/>
    <p:sldId id="634" r:id="rId10"/>
    <p:sldId id="636" r:id="rId11"/>
    <p:sldId id="635" r:id="rId12"/>
  </p:sldIdLst>
  <p:sldSz cx="9144000" cy="6858000" type="screen4x3"/>
  <p:notesSz cx="6797675" cy="9926638"/>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AE OCHIAI" initials="SO" lastIdx="1" clrIdx="0">
    <p:extLst>
      <p:ext uri="{19B8F6BF-5375-455C-9EA6-DF929625EA0E}">
        <p15:presenceInfo xmlns:p15="http://schemas.microsoft.com/office/powerpoint/2012/main" userId="d65f14124d7928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336"/>
    <a:srgbClr val="FFCCFF"/>
    <a:srgbClr val="FF5050"/>
    <a:srgbClr val="901233"/>
    <a:srgbClr val="FFFFFF"/>
    <a:srgbClr val="FF0000"/>
    <a:srgbClr val="FF3300"/>
    <a:srgbClr val="A7153C"/>
    <a:srgbClr val="95133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16158-24FA-4C4E-8BC1-B19149773BCF}" v="2141" dt="2024-06-27T08:21:56.60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5209" autoAdjust="0"/>
  </p:normalViewPr>
  <p:slideViewPr>
    <p:cSldViewPr>
      <p:cViewPr>
        <p:scale>
          <a:sx n="70" d="100"/>
          <a:sy n="70" d="100"/>
        </p:scale>
        <p:origin x="1109" y="53"/>
      </p:cViewPr>
      <p:guideLst>
        <p:guide orient="horz" pos="2160"/>
        <p:guide pos="2880"/>
      </p:guideLst>
    </p:cSldViewPr>
  </p:slideViewPr>
  <p:outlineViewPr>
    <p:cViewPr>
      <p:scale>
        <a:sx n="33" d="100"/>
        <a:sy n="33" d="100"/>
      </p:scale>
      <p:origin x="0" y="-5203"/>
    </p:cViewPr>
  </p:outlineViewPr>
  <p:notesTextViewPr>
    <p:cViewPr>
      <p:scale>
        <a:sx n="100" d="100"/>
        <a:sy n="100" d="100"/>
      </p:scale>
      <p:origin x="0" y="0"/>
    </p:cViewPr>
  </p:notesTextViewPr>
  <p:sorterViewPr>
    <p:cViewPr>
      <p:scale>
        <a:sx n="100" d="100"/>
        <a:sy n="100" d="100"/>
      </p:scale>
      <p:origin x="0" y="-6024"/>
    </p:cViewPr>
  </p:sorterViewPr>
  <p:notesViewPr>
    <p:cSldViewPr>
      <p:cViewPr varScale="1">
        <p:scale>
          <a:sx n="45" d="100"/>
          <a:sy n="45" d="100"/>
        </p:scale>
        <p:origin x="-1986"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早苗 落合" userId="d65f14124d7928e9" providerId="LiveId" clId="{7BD16158-24FA-4C4E-8BC1-B19149773BCF}"/>
    <pc:docChg chg="undo custSel addSld delSld modSld sldOrd">
      <pc:chgData name="早苗 落合" userId="d65f14124d7928e9" providerId="LiveId" clId="{7BD16158-24FA-4C4E-8BC1-B19149773BCF}" dt="2024-06-27T08:21:56.609" v="6025"/>
      <pc:docMkLst>
        <pc:docMk/>
      </pc:docMkLst>
      <pc:sldChg chg="addSp delSp modSp mod">
        <pc:chgData name="早苗 落合" userId="d65f14124d7928e9" providerId="LiveId" clId="{7BD16158-24FA-4C4E-8BC1-B19149773BCF}" dt="2024-06-23T06:28:14.442" v="5301" actId="1035"/>
        <pc:sldMkLst>
          <pc:docMk/>
          <pc:sldMk cId="0" sldId="320"/>
        </pc:sldMkLst>
        <pc:spChg chg="mod">
          <ac:chgData name="早苗 落合" userId="d65f14124d7928e9" providerId="LiveId" clId="{7BD16158-24FA-4C4E-8BC1-B19149773BCF}" dt="2024-06-22T03:42:53.920" v="317" actId="1035"/>
          <ac:spMkLst>
            <pc:docMk/>
            <pc:sldMk cId="0" sldId="320"/>
            <ac:spMk id="3074" creationId="{00000000-0000-0000-0000-000000000000}"/>
          </ac:spMkLst>
        </pc:spChg>
        <pc:spChg chg="mod">
          <ac:chgData name="早苗 落合" userId="d65f14124d7928e9" providerId="LiveId" clId="{7BD16158-24FA-4C4E-8BC1-B19149773BCF}" dt="2024-06-23T06:28:14.442" v="5301" actId="1035"/>
          <ac:spMkLst>
            <pc:docMk/>
            <pc:sldMk cId="0" sldId="320"/>
            <ac:spMk id="3078" creationId="{00000000-0000-0000-0000-000000000000}"/>
          </ac:spMkLst>
        </pc:spChg>
        <pc:picChg chg="add del">
          <ac:chgData name="早苗 落合" userId="d65f14124d7928e9" providerId="LiveId" clId="{7BD16158-24FA-4C4E-8BC1-B19149773BCF}" dt="2024-06-22T03:42:25.745" v="263" actId="478"/>
          <ac:picMkLst>
            <pc:docMk/>
            <pc:sldMk cId="0" sldId="320"/>
            <ac:picMk id="2" creationId="{00000000-0000-0000-0000-000000000000}"/>
          </ac:picMkLst>
        </pc:picChg>
      </pc:sldChg>
      <pc:sldChg chg="del">
        <pc:chgData name="早苗 落合" userId="d65f14124d7928e9" providerId="LiveId" clId="{7BD16158-24FA-4C4E-8BC1-B19149773BCF}" dt="2024-06-23T06:17:20.288" v="5010" actId="2696"/>
        <pc:sldMkLst>
          <pc:docMk/>
          <pc:sldMk cId="0" sldId="396"/>
        </pc:sldMkLst>
      </pc:sldChg>
      <pc:sldChg chg="add del">
        <pc:chgData name="早苗 落合" userId="d65f14124d7928e9" providerId="LiveId" clId="{7BD16158-24FA-4C4E-8BC1-B19149773BCF}" dt="2024-06-23T06:13:47.370" v="4474" actId="2696"/>
        <pc:sldMkLst>
          <pc:docMk/>
          <pc:sldMk cId="2069729589" sldId="495"/>
        </pc:sldMkLst>
      </pc:sldChg>
      <pc:sldChg chg="add del">
        <pc:chgData name="早苗 落合" userId="d65f14124d7928e9" providerId="LiveId" clId="{7BD16158-24FA-4C4E-8BC1-B19149773BCF}" dt="2024-06-23T06:13:52.640" v="4476" actId="2696"/>
        <pc:sldMkLst>
          <pc:docMk/>
          <pc:sldMk cId="4221511623" sldId="504"/>
        </pc:sldMkLst>
      </pc:sldChg>
      <pc:sldChg chg="del">
        <pc:chgData name="早苗 落合" userId="d65f14124d7928e9" providerId="LiveId" clId="{7BD16158-24FA-4C4E-8BC1-B19149773BCF}" dt="2024-06-22T03:43:01.652" v="318" actId="2696"/>
        <pc:sldMkLst>
          <pc:docMk/>
          <pc:sldMk cId="883184533" sldId="517"/>
        </pc:sldMkLst>
      </pc:sldChg>
      <pc:sldChg chg="add del">
        <pc:chgData name="早苗 落合" userId="d65f14124d7928e9" providerId="LiveId" clId="{7BD16158-24FA-4C4E-8BC1-B19149773BCF}" dt="2024-06-23T06:13:44.190" v="4473" actId="2696"/>
        <pc:sldMkLst>
          <pc:docMk/>
          <pc:sldMk cId="1329987478" sldId="569"/>
        </pc:sldMkLst>
      </pc:sldChg>
      <pc:sldChg chg="del ord">
        <pc:chgData name="早苗 落合" userId="d65f14124d7928e9" providerId="LiveId" clId="{7BD16158-24FA-4C4E-8BC1-B19149773BCF}" dt="2024-06-23T06:14:45.769" v="4487" actId="2696"/>
        <pc:sldMkLst>
          <pc:docMk/>
          <pc:sldMk cId="7237523" sldId="570"/>
        </pc:sldMkLst>
      </pc:sldChg>
      <pc:sldChg chg="addSp delSp modSp del mod modNotesTx">
        <pc:chgData name="早苗 落合" userId="d65f14124d7928e9" providerId="LiveId" clId="{7BD16158-24FA-4C4E-8BC1-B19149773BCF}" dt="2024-06-23T06:14:10.339" v="4483" actId="2696"/>
        <pc:sldMkLst>
          <pc:docMk/>
          <pc:sldMk cId="281430345" sldId="573"/>
        </pc:sldMkLst>
        <pc:spChg chg="mod">
          <ac:chgData name="早苗 落合" userId="d65f14124d7928e9" providerId="LiveId" clId="{7BD16158-24FA-4C4E-8BC1-B19149773BCF}" dt="2024-06-22T03:47:32.930" v="796"/>
          <ac:spMkLst>
            <pc:docMk/>
            <pc:sldMk cId="281430345" sldId="573"/>
            <ac:spMk id="2" creationId="{00000000-0000-0000-0000-000000000000}"/>
          </ac:spMkLst>
        </pc:spChg>
        <pc:spChg chg="add del mod">
          <ac:chgData name="早苗 落合" userId="d65f14124d7928e9" providerId="LiveId" clId="{7BD16158-24FA-4C4E-8BC1-B19149773BCF}" dt="2024-06-22T03:49:09.737" v="806" actId="478"/>
          <ac:spMkLst>
            <pc:docMk/>
            <pc:sldMk cId="281430345" sldId="573"/>
            <ac:spMk id="6" creationId="{37729654-B94B-F6B0-4442-B8BF9A6A6AC8}"/>
          </ac:spMkLst>
        </pc:spChg>
        <pc:spChg chg="del">
          <ac:chgData name="早苗 落合" userId="d65f14124d7928e9" providerId="LiveId" clId="{7BD16158-24FA-4C4E-8BC1-B19149773BCF}" dt="2024-06-22T03:48:34.728" v="800" actId="478"/>
          <ac:spMkLst>
            <pc:docMk/>
            <pc:sldMk cId="281430345" sldId="573"/>
            <ac:spMk id="15" creationId="{9FB8A76E-045A-4B36-8E45-C12B4123EF21}"/>
          </ac:spMkLst>
        </pc:spChg>
        <pc:picChg chg="del">
          <ac:chgData name="早苗 落合" userId="d65f14124d7928e9" providerId="LiveId" clId="{7BD16158-24FA-4C4E-8BC1-B19149773BCF}" dt="2024-06-22T03:47:36.580" v="797" actId="478"/>
          <ac:picMkLst>
            <pc:docMk/>
            <pc:sldMk cId="281430345" sldId="573"/>
            <ac:picMk id="3" creationId="{2F817A51-1860-DCD4-E60C-2E181A330C1F}"/>
          </ac:picMkLst>
        </pc:picChg>
      </pc:sldChg>
      <pc:sldChg chg="add del">
        <pc:chgData name="早苗 落合" userId="d65f14124d7928e9" providerId="LiveId" clId="{7BD16158-24FA-4C4E-8BC1-B19149773BCF}" dt="2024-06-23T06:14:03.660" v="4480" actId="2696"/>
        <pc:sldMkLst>
          <pc:docMk/>
          <pc:sldMk cId="4087839440" sldId="581"/>
        </pc:sldMkLst>
      </pc:sldChg>
      <pc:sldChg chg="add del">
        <pc:chgData name="早苗 落合" userId="d65f14124d7928e9" providerId="LiveId" clId="{7BD16158-24FA-4C4E-8BC1-B19149773BCF}" dt="2024-06-23T06:13:42" v="4472" actId="2696"/>
        <pc:sldMkLst>
          <pc:docMk/>
          <pc:sldMk cId="875402448" sldId="583"/>
        </pc:sldMkLst>
      </pc:sldChg>
      <pc:sldChg chg="del">
        <pc:chgData name="早苗 落合" userId="d65f14124d7928e9" providerId="LiveId" clId="{7BD16158-24FA-4C4E-8BC1-B19149773BCF}" dt="2024-06-23T06:14:45.769" v="4487" actId="2696"/>
        <pc:sldMkLst>
          <pc:docMk/>
          <pc:sldMk cId="1815103657" sldId="587"/>
        </pc:sldMkLst>
      </pc:sldChg>
      <pc:sldChg chg="del">
        <pc:chgData name="早苗 落合" userId="d65f14124d7928e9" providerId="LiveId" clId="{7BD16158-24FA-4C4E-8BC1-B19149773BCF}" dt="2024-06-23T06:14:12.773" v="4484" actId="2696"/>
        <pc:sldMkLst>
          <pc:docMk/>
          <pc:sldMk cId="1759848378" sldId="588"/>
        </pc:sldMkLst>
      </pc:sldChg>
      <pc:sldChg chg="del">
        <pc:chgData name="早苗 落合" userId="d65f14124d7928e9" providerId="LiveId" clId="{7BD16158-24FA-4C4E-8BC1-B19149773BCF}" dt="2024-06-23T06:14:45.769" v="4487" actId="2696"/>
        <pc:sldMkLst>
          <pc:docMk/>
          <pc:sldMk cId="2916796544" sldId="589"/>
        </pc:sldMkLst>
      </pc:sldChg>
      <pc:sldChg chg="del">
        <pc:chgData name="早苗 落合" userId="d65f14124d7928e9" providerId="LiveId" clId="{7BD16158-24FA-4C4E-8BC1-B19149773BCF}" dt="2024-06-23T06:14:45.769" v="4487" actId="2696"/>
        <pc:sldMkLst>
          <pc:docMk/>
          <pc:sldMk cId="1636050157" sldId="590"/>
        </pc:sldMkLst>
      </pc:sldChg>
      <pc:sldChg chg="del">
        <pc:chgData name="早苗 落合" userId="d65f14124d7928e9" providerId="LiveId" clId="{7BD16158-24FA-4C4E-8BC1-B19149773BCF}" dt="2024-06-23T06:14:45.769" v="4487" actId="2696"/>
        <pc:sldMkLst>
          <pc:docMk/>
          <pc:sldMk cId="3656806557" sldId="591"/>
        </pc:sldMkLst>
      </pc:sldChg>
      <pc:sldChg chg="del">
        <pc:chgData name="早苗 落合" userId="d65f14124d7928e9" providerId="LiveId" clId="{7BD16158-24FA-4C4E-8BC1-B19149773BCF}" dt="2024-06-23T06:14:45.769" v="4487" actId="2696"/>
        <pc:sldMkLst>
          <pc:docMk/>
          <pc:sldMk cId="3607576067" sldId="592"/>
        </pc:sldMkLst>
      </pc:sldChg>
      <pc:sldChg chg="del">
        <pc:chgData name="早苗 落合" userId="d65f14124d7928e9" providerId="LiveId" clId="{7BD16158-24FA-4C4E-8BC1-B19149773BCF}" dt="2024-06-23T06:14:45.769" v="4487" actId="2696"/>
        <pc:sldMkLst>
          <pc:docMk/>
          <pc:sldMk cId="2718053524" sldId="593"/>
        </pc:sldMkLst>
      </pc:sldChg>
      <pc:sldChg chg="del">
        <pc:chgData name="早苗 落合" userId="d65f14124d7928e9" providerId="LiveId" clId="{7BD16158-24FA-4C4E-8BC1-B19149773BCF}" dt="2024-06-23T06:14:45.769" v="4487" actId="2696"/>
        <pc:sldMkLst>
          <pc:docMk/>
          <pc:sldMk cId="2699119810" sldId="594"/>
        </pc:sldMkLst>
      </pc:sldChg>
      <pc:sldChg chg="del">
        <pc:chgData name="早苗 落合" userId="d65f14124d7928e9" providerId="LiveId" clId="{7BD16158-24FA-4C4E-8BC1-B19149773BCF}" dt="2024-06-23T06:14:45.769" v="4487" actId="2696"/>
        <pc:sldMkLst>
          <pc:docMk/>
          <pc:sldMk cId="2906397089" sldId="595"/>
        </pc:sldMkLst>
      </pc:sldChg>
      <pc:sldChg chg="del">
        <pc:chgData name="早苗 落合" userId="d65f14124d7928e9" providerId="LiveId" clId="{7BD16158-24FA-4C4E-8BC1-B19149773BCF}" dt="2024-06-23T06:14:45.769" v="4487" actId="2696"/>
        <pc:sldMkLst>
          <pc:docMk/>
          <pc:sldMk cId="1552516680" sldId="596"/>
        </pc:sldMkLst>
      </pc:sldChg>
      <pc:sldChg chg="del">
        <pc:chgData name="早苗 落合" userId="d65f14124d7928e9" providerId="LiveId" clId="{7BD16158-24FA-4C4E-8BC1-B19149773BCF}" dt="2024-06-23T06:14:20.671" v="4485" actId="2696"/>
        <pc:sldMkLst>
          <pc:docMk/>
          <pc:sldMk cId="2764664927" sldId="597"/>
        </pc:sldMkLst>
      </pc:sldChg>
      <pc:sldChg chg="del">
        <pc:chgData name="早苗 落合" userId="d65f14124d7928e9" providerId="LiveId" clId="{7BD16158-24FA-4C4E-8BC1-B19149773BCF}" dt="2024-06-23T06:14:45.769" v="4487" actId="2696"/>
        <pc:sldMkLst>
          <pc:docMk/>
          <pc:sldMk cId="2985972099" sldId="598"/>
        </pc:sldMkLst>
      </pc:sldChg>
      <pc:sldChg chg="del">
        <pc:chgData name="早苗 落合" userId="d65f14124d7928e9" providerId="LiveId" clId="{7BD16158-24FA-4C4E-8BC1-B19149773BCF}" dt="2024-06-23T06:14:45.769" v="4487" actId="2696"/>
        <pc:sldMkLst>
          <pc:docMk/>
          <pc:sldMk cId="3360004219" sldId="599"/>
        </pc:sldMkLst>
      </pc:sldChg>
      <pc:sldChg chg="del">
        <pc:chgData name="早苗 落合" userId="d65f14124d7928e9" providerId="LiveId" clId="{7BD16158-24FA-4C4E-8BC1-B19149773BCF}" dt="2024-06-23T06:14:45.769" v="4487" actId="2696"/>
        <pc:sldMkLst>
          <pc:docMk/>
          <pc:sldMk cId="2864958369" sldId="600"/>
        </pc:sldMkLst>
      </pc:sldChg>
      <pc:sldChg chg="del">
        <pc:chgData name="早苗 落合" userId="d65f14124d7928e9" providerId="LiveId" clId="{7BD16158-24FA-4C4E-8BC1-B19149773BCF}" dt="2024-06-23T06:14:45.769" v="4487" actId="2696"/>
        <pc:sldMkLst>
          <pc:docMk/>
          <pc:sldMk cId="1973524471" sldId="601"/>
        </pc:sldMkLst>
      </pc:sldChg>
      <pc:sldChg chg="del">
        <pc:chgData name="早苗 落合" userId="d65f14124d7928e9" providerId="LiveId" clId="{7BD16158-24FA-4C4E-8BC1-B19149773BCF}" dt="2024-06-23T06:14:45.769" v="4487" actId="2696"/>
        <pc:sldMkLst>
          <pc:docMk/>
          <pc:sldMk cId="3866886306" sldId="602"/>
        </pc:sldMkLst>
      </pc:sldChg>
      <pc:sldChg chg="del">
        <pc:chgData name="早苗 落合" userId="d65f14124d7928e9" providerId="LiveId" clId="{7BD16158-24FA-4C4E-8BC1-B19149773BCF}" dt="2024-06-23T06:14:45.769" v="4487" actId="2696"/>
        <pc:sldMkLst>
          <pc:docMk/>
          <pc:sldMk cId="1823775880" sldId="603"/>
        </pc:sldMkLst>
      </pc:sldChg>
      <pc:sldChg chg="del">
        <pc:chgData name="早苗 落合" userId="d65f14124d7928e9" providerId="LiveId" clId="{7BD16158-24FA-4C4E-8BC1-B19149773BCF}" dt="2024-06-23T06:14:45.769" v="4487" actId="2696"/>
        <pc:sldMkLst>
          <pc:docMk/>
          <pc:sldMk cId="1515331819" sldId="604"/>
        </pc:sldMkLst>
      </pc:sldChg>
      <pc:sldChg chg="del">
        <pc:chgData name="早苗 落合" userId="d65f14124d7928e9" providerId="LiveId" clId="{7BD16158-24FA-4C4E-8BC1-B19149773BCF}" dt="2024-06-23T06:14:45.769" v="4487" actId="2696"/>
        <pc:sldMkLst>
          <pc:docMk/>
          <pc:sldMk cId="3379978376" sldId="605"/>
        </pc:sldMkLst>
      </pc:sldChg>
      <pc:sldChg chg="del">
        <pc:chgData name="早苗 落合" userId="d65f14124d7928e9" providerId="LiveId" clId="{7BD16158-24FA-4C4E-8BC1-B19149773BCF}" dt="2024-06-23T06:14:45.769" v="4487" actId="2696"/>
        <pc:sldMkLst>
          <pc:docMk/>
          <pc:sldMk cId="1976481189" sldId="606"/>
        </pc:sldMkLst>
      </pc:sldChg>
      <pc:sldChg chg="del">
        <pc:chgData name="早苗 落合" userId="d65f14124d7928e9" providerId="LiveId" clId="{7BD16158-24FA-4C4E-8BC1-B19149773BCF}" dt="2024-06-23T06:14:45.769" v="4487" actId="2696"/>
        <pc:sldMkLst>
          <pc:docMk/>
          <pc:sldMk cId="435164416" sldId="607"/>
        </pc:sldMkLst>
      </pc:sldChg>
      <pc:sldChg chg="del">
        <pc:chgData name="早苗 落合" userId="d65f14124d7928e9" providerId="LiveId" clId="{7BD16158-24FA-4C4E-8BC1-B19149773BCF}" dt="2024-06-23T06:14:45.769" v="4487" actId="2696"/>
        <pc:sldMkLst>
          <pc:docMk/>
          <pc:sldMk cId="886301488" sldId="608"/>
        </pc:sldMkLst>
      </pc:sldChg>
      <pc:sldChg chg="del">
        <pc:chgData name="早苗 落合" userId="d65f14124d7928e9" providerId="LiveId" clId="{7BD16158-24FA-4C4E-8BC1-B19149773BCF}" dt="2024-06-23T06:14:45.769" v="4487" actId="2696"/>
        <pc:sldMkLst>
          <pc:docMk/>
          <pc:sldMk cId="2719163311" sldId="609"/>
        </pc:sldMkLst>
      </pc:sldChg>
      <pc:sldChg chg="del">
        <pc:chgData name="早苗 落合" userId="d65f14124d7928e9" providerId="LiveId" clId="{7BD16158-24FA-4C4E-8BC1-B19149773BCF}" dt="2024-06-23T06:14:45.769" v="4487" actId="2696"/>
        <pc:sldMkLst>
          <pc:docMk/>
          <pc:sldMk cId="789890530" sldId="610"/>
        </pc:sldMkLst>
      </pc:sldChg>
      <pc:sldChg chg="del">
        <pc:chgData name="早苗 落合" userId="d65f14124d7928e9" providerId="LiveId" clId="{7BD16158-24FA-4C4E-8BC1-B19149773BCF}" dt="2024-06-23T06:14:45.769" v="4487" actId="2696"/>
        <pc:sldMkLst>
          <pc:docMk/>
          <pc:sldMk cId="4275505870" sldId="611"/>
        </pc:sldMkLst>
      </pc:sldChg>
      <pc:sldChg chg="addSp delSp modSp add mod ord addAnim delAnim modAnim">
        <pc:chgData name="早苗 落合" userId="d65f14124d7928e9" providerId="LiveId" clId="{7BD16158-24FA-4C4E-8BC1-B19149773BCF}" dt="2024-06-23T06:30:07.727" v="5313" actId="1036"/>
        <pc:sldMkLst>
          <pc:docMk/>
          <pc:sldMk cId="2365765023" sldId="614"/>
        </pc:sldMkLst>
        <pc:spChg chg="add del mod">
          <ac:chgData name="早苗 落合" userId="d65f14124d7928e9" providerId="LiveId" clId="{7BD16158-24FA-4C4E-8BC1-B19149773BCF}" dt="2024-06-22T04:03:36.546" v="1729" actId="478"/>
          <ac:spMkLst>
            <pc:docMk/>
            <pc:sldMk cId="2365765023" sldId="614"/>
            <ac:spMk id="2" creationId="{4A393C5F-5D32-F56C-C526-EFBD4D889E6C}"/>
          </ac:spMkLst>
        </pc:spChg>
        <pc:spChg chg="add mod">
          <ac:chgData name="早苗 落合" userId="d65f14124d7928e9" providerId="LiveId" clId="{7BD16158-24FA-4C4E-8BC1-B19149773BCF}" dt="2024-06-22T03:58:07.801" v="1320" actId="20577"/>
          <ac:spMkLst>
            <pc:docMk/>
            <pc:sldMk cId="2365765023" sldId="614"/>
            <ac:spMk id="3" creationId="{7C220811-BA4E-E9F4-2307-D3C62716553E}"/>
          </ac:spMkLst>
        </pc:spChg>
        <pc:spChg chg="add mod">
          <ac:chgData name="早苗 落合" userId="d65f14124d7928e9" providerId="LiveId" clId="{7BD16158-24FA-4C4E-8BC1-B19149773BCF}" dt="2024-06-22T03:57:51.634" v="1305"/>
          <ac:spMkLst>
            <pc:docMk/>
            <pc:sldMk cId="2365765023" sldId="614"/>
            <ac:spMk id="4" creationId="{5308E96A-BFB9-543C-6BC6-C66CB823ABE4}"/>
          </ac:spMkLst>
        </pc:spChg>
        <pc:spChg chg="add del mod">
          <ac:chgData name="早苗 落合" userId="d65f14124d7928e9" providerId="LiveId" clId="{7BD16158-24FA-4C4E-8BC1-B19149773BCF}" dt="2024-06-22T04:03:36.546" v="1729" actId="478"/>
          <ac:spMkLst>
            <pc:docMk/>
            <pc:sldMk cId="2365765023" sldId="614"/>
            <ac:spMk id="5" creationId="{BB5D77BF-340D-A19D-9738-EE8C7D1EF993}"/>
          </ac:spMkLst>
        </pc:spChg>
        <pc:spChg chg="add del mod">
          <ac:chgData name="早苗 落合" userId="d65f14124d7928e9" providerId="LiveId" clId="{7BD16158-24FA-4C4E-8BC1-B19149773BCF}" dt="2024-06-22T04:03:36.546" v="1729" actId="478"/>
          <ac:spMkLst>
            <pc:docMk/>
            <pc:sldMk cId="2365765023" sldId="614"/>
            <ac:spMk id="6" creationId="{C327CC98-8C1E-72CC-6B4D-DF5AD3B50419}"/>
          </ac:spMkLst>
        </pc:spChg>
        <pc:spChg chg="add del mod">
          <ac:chgData name="早苗 落合" userId="d65f14124d7928e9" providerId="LiveId" clId="{7BD16158-24FA-4C4E-8BC1-B19149773BCF}" dt="2024-06-22T03:59:39.338" v="1353" actId="478"/>
          <ac:spMkLst>
            <pc:docMk/>
            <pc:sldMk cId="2365765023" sldId="614"/>
            <ac:spMk id="9" creationId="{A0977DAC-9392-A5BF-5A95-7D5AB9D9C9DD}"/>
          </ac:spMkLst>
        </pc:spChg>
        <pc:spChg chg="add del mod">
          <ac:chgData name="早苗 落合" userId="d65f14124d7928e9" providerId="LiveId" clId="{7BD16158-24FA-4C4E-8BC1-B19149773BCF}" dt="2024-06-22T04:03:36.546" v="1729" actId="478"/>
          <ac:spMkLst>
            <pc:docMk/>
            <pc:sldMk cId="2365765023" sldId="614"/>
            <ac:spMk id="15" creationId="{6DC290D2-C6AB-BD9E-DA3B-6F1633769120}"/>
          </ac:spMkLst>
        </pc:spChg>
        <pc:spChg chg="add del mod">
          <ac:chgData name="早苗 落合" userId="d65f14124d7928e9" providerId="LiveId" clId="{7BD16158-24FA-4C4E-8BC1-B19149773BCF}" dt="2024-06-22T04:09:16.420" v="1760" actId="478"/>
          <ac:spMkLst>
            <pc:docMk/>
            <pc:sldMk cId="2365765023" sldId="614"/>
            <ac:spMk id="20" creationId="{61BF4037-A98F-571A-7269-56CD9D7099CF}"/>
          </ac:spMkLst>
        </pc:spChg>
        <pc:spChg chg="add del mod">
          <ac:chgData name="早苗 落合" userId="d65f14124d7928e9" providerId="LiveId" clId="{7BD16158-24FA-4C4E-8BC1-B19149773BCF}" dt="2024-06-22T04:10:44.943" v="1923" actId="478"/>
          <ac:spMkLst>
            <pc:docMk/>
            <pc:sldMk cId="2365765023" sldId="614"/>
            <ac:spMk id="21" creationId="{F8D8644C-FBB4-A264-8B8D-76AF4A054693}"/>
          </ac:spMkLst>
        </pc:spChg>
        <pc:spChg chg="add mod">
          <ac:chgData name="早苗 落合" userId="d65f14124d7928e9" providerId="LiveId" clId="{7BD16158-24FA-4C4E-8BC1-B19149773BCF}" dt="2024-06-23T06:29:53.013" v="5305" actId="1035"/>
          <ac:spMkLst>
            <pc:docMk/>
            <pc:sldMk cId="2365765023" sldId="614"/>
            <ac:spMk id="22" creationId="{41C971C2-7972-10BB-EA2C-2F723E23BBDF}"/>
          </ac:spMkLst>
        </pc:spChg>
        <pc:spChg chg="add del mod">
          <ac:chgData name="早苗 落合" userId="d65f14124d7928e9" providerId="LiveId" clId="{7BD16158-24FA-4C4E-8BC1-B19149773BCF}" dt="2024-06-22T08:03:58.081" v="2049" actId="478"/>
          <ac:spMkLst>
            <pc:docMk/>
            <pc:sldMk cId="2365765023" sldId="614"/>
            <ac:spMk id="23" creationId="{3A8D038B-0E8F-EECB-6329-94CDB841265F}"/>
          </ac:spMkLst>
        </pc:spChg>
        <pc:spChg chg="add del mod">
          <ac:chgData name="早苗 落合" userId="d65f14124d7928e9" providerId="LiveId" clId="{7BD16158-24FA-4C4E-8BC1-B19149773BCF}" dt="2024-06-22T08:03:52.004" v="2048" actId="478"/>
          <ac:spMkLst>
            <pc:docMk/>
            <pc:sldMk cId="2365765023" sldId="614"/>
            <ac:spMk id="24" creationId="{D362F90F-6166-FED1-AD3E-AD53826A4A0A}"/>
          </ac:spMkLst>
        </pc:spChg>
        <pc:spChg chg="add del mod">
          <ac:chgData name="早苗 落合" userId="d65f14124d7928e9" providerId="LiveId" clId="{7BD16158-24FA-4C4E-8BC1-B19149773BCF}" dt="2024-06-22T08:03:47.591" v="2047" actId="478"/>
          <ac:spMkLst>
            <pc:docMk/>
            <pc:sldMk cId="2365765023" sldId="614"/>
            <ac:spMk id="25" creationId="{146A23E8-F973-5824-0498-0CE50D69D89E}"/>
          </ac:spMkLst>
        </pc:spChg>
        <pc:spChg chg="add del mod">
          <ac:chgData name="早苗 落合" userId="d65f14124d7928e9" providerId="LiveId" clId="{7BD16158-24FA-4C4E-8BC1-B19149773BCF}" dt="2024-06-22T08:03:22.891" v="1996" actId="478"/>
          <ac:spMkLst>
            <pc:docMk/>
            <pc:sldMk cId="2365765023" sldId="614"/>
            <ac:spMk id="26" creationId="{0CF4A79B-9220-3633-A848-ACB27AE50789}"/>
          </ac:spMkLst>
        </pc:spChg>
        <pc:spChg chg="add del mod">
          <ac:chgData name="早苗 落合" userId="d65f14124d7928e9" providerId="LiveId" clId="{7BD16158-24FA-4C4E-8BC1-B19149773BCF}" dt="2024-06-22T08:03:18.733" v="1995" actId="478"/>
          <ac:spMkLst>
            <pc:docMk/>
            <pc:sldMk cId="2365765023" sldId="614"/>
            <ac:spMk id="28" creationId="{229AD2BC-073D-C42C-3CE4-6BB011D4D2FC}"/>
          </ac:spMkLst>
        </pc:spChg>
        <pc:spChg chg="mod">
          <ac:chgData name="早苗 落合" userId="d65f14124d7928e9" providerId="LiveId" clId="{7BD16158-24FA-4C4E-8BC1-B19149773BCF}" dt="2024-06-22T04:09:44.947" v="1846" actId="20577"/>
          <ac:spMkLst>
            <pc:docMk/>
            <pc:sldMk cId="2365765023" sldId="614"/>
            <ac:spMk id="4098" creationId="{00000000-0000-0000-0000-000000000000}"/>
          </ac:spMkLst>
        </pc:spChg>
        <pc:picChg chg="add mod">
          <ac:chgData name="早苗 落合" userId="d65f14124d7928e9" providerId="LiveId" clId="{7BD16158-24FA-4C4E-8BC1-B19149773BCF}" dt="2024-06-23T06:30:07.727" v="5313" actId="1036"/>
          <ac:picMkLst>
            <pc:docMk/>
            <pc:sldMk cId="2365765023" sldId="614"/>
            <ac:picMk id="3" creationId="{E5815CCD-D187-7E44-0E79-70E8C7076217}"/>
          </ac:picMkLst>
        </pc:picChg>
        <pc:picChg chg="add del mod modCrop">
          <ac:chgData name="早苗 落合" userId="d65f14124d7928e9" providerId="LiveId" clId="{7BD16158-24FA-4C4E-8BC1-B19149773BCF}" dt="2024-06-23T06:29:56.709" v="5306" actId="1076"/>
          <ac:picMkLst>
            <pc:docMk/>
            <pc:sldMk cId="2365765023" sldId="614"/>
            <ac:picMk id="19" creationId="{CE1AD78E-C232-FEB4-3B64-1C4631981692}"/>
          </ac:picMkLst>
        </pc:picChg>
        <pc:picChg chg="add del mod">
          <ac:chgData name="早苗 落合" userId="d65f14124d7928e9" providerId="LiveId" clId="{7BD16158-24FA-4C4E-8BC1-B19149773BCF}" dt="2024-06-22T08:06:29.516" v="2327" actId="478"/>
          <ac:picMkLst>
            <pc:docMk/>
            <pc:sldMk cId="2365765023" sldId="614"/>
            <ac:picMk id="27" creationId="{C04DF22D-9C25-4E62-65F9-35CCBED2CAE4}"/>
          </ac:picMkLst>
        </pc:picChg>
        <pc:cxnChg chg="del">
          <ac:chgData name="早苗 落合" userId="d65f14124d7928e9" providerId="LiveId" clId="{7BD16158-24FA-4C4E-8BC1-B19149773BCF}" dt="2024-06-22T03:51:07.663" v="866" actId="478"/>
          <ac:cxnSpMkLst>
            <pc:docMk/>
            <pc:sldMk cId="2365765023" sldId="614"/>
            <ac:cxnSpMk id="7" creationId="{492F447C-9601-8480-332B-AC5F89538B6C}"/>
          </ac:cxnSpMkLst>
        </pc:cxnChg>
        <pc:cxnChg chg="add del">
          <ac:chgData name="早苗 落合" userId="d65f14124d7928e9" providerId="LiveId" clId="{7BD16158-24FA-4C4E-8BC1-B19149773BCF}" dt="2024-06-22T03:52:47.027" v="989" actId="478"/>
          <ac:cxnSpMkLst>
            <pc:docMk/>
            <pc:sldMk cId="2365765023" sldId="614"/>
            <ac:cxnSpMk id="10" creationId="{F2F4827F-3C1C-07C2-274B-51AFCF6633F0}"/>
          </ac:cxnSpMkLst>
        </pc:cxnChg>
        <pc:cxnChg chg="add mod">
          <ac:chgData name="早苗 落合" userId="d65f14124d7928e9" providerId="LiveId" clId="{7BD16158-24FA-4C4E-8BC1-B19149773BCF}" dt="2024-06-22T03:57:51.634" v="1305"/>
          <ac:cxnSpMkLst>
            <pc:docMk/>
            <pc:sldMk cId="2365765023" sldId="614"/>
            <ac:cxnSpMk id="11" creationId="{6949E40C-860D-F360-E896-55C83F5A6CA6}"/>
          </ac:cxnSpMkLst>
        </pc:cxnChg>
        <pc:cxnChg chg="add del">
          <ac:chgData name="早苗 落合" userId="d65f14124d7928e9" providerId="LiveId" clId="{7BD16158-24FA-4C4E-8BC1-B19149773BCF}" dt="2024-06-22T03:53:08.992" v="1084" actId="478"/>
          <ac:cxnSpMkLst>
            <pc:docMk/>
            <pc:sldMk cId="2365765023" sldId="614"/>
            <ac:cxnSpMk id="12" creationId="{BEE69D40-9FB5-5F47-94C7-3560D9184277}"/>
          </ac:cxnSpMkLst>
        </pc:cxnChg>
        <pc:cxnChg chg="add mod">
          <ac:chgData name="早苗 落合" userId="d65f14124d7928e9" providerId="LiveId" clId="{7BD16158-24FA-4C4E-8BC1-B19149773BCF}" dt="2024-06-22T03:57:51.634" v="1305"/>
          <ac:cxnSpMkLst>
            <pc:docMk/>
            <pc:sldMk cId="2365765023" sldId="614"/>
            <ac:cxnSpMk id="13" creationId="{31B98B7E-AA79-BC8A-C459-96EC075094B2}"/>
          </ac:cxnSpMkLst>
        </pc:cxnChg>
        <pc:cxnChg chg="add mod">
          <ac:chgData name="早苗 落合" userId="d65f14124d7928e9" providerId="LiveId" clId="{7BD16158-24FA-4C4E-8BC1-B19149773BCF}" dt="2024-06-22T03:57:51.634" v="1305"/>
          <ac:cxnSpMkLst>
            <pc:docMk/>
            <pc:sldMk cId="2365765023" sldId="614"/>
            <ac:cxnSpMk id="14" creationId="{58C8DE87-8D70-91C7-A520-803C52B3D0C1}"/>
          </ac:cxnSpMkLst>
        </pc:cxnChg>
      </pc:sldChg>
      <pc:sldChg chg="addSp delSp modSp add mod ord delAnim modAnim">
        <pc:chgData name="早苗 落合" userId="d65f14124d7928e9" providerId="LiveId" clId="{7BD16158-24FA-4C4E-8BC1-B19149773BCF}" dt="2024-06-27T08:21:47.727" v="6024"/>
        <pc:sldMkLst>
          <pc:docMk/>
          <pc:sldMk cId="2416711753" sldId="619"/>
        </pc:sldMkLst>
        <pc:spChg chg="mod">
          <ac:chgData name="早苗 落合" userId="d65f14124d7928e9" providerId="LiveId" clId="{7BD16158-24FA-4C4E-8BC1-B19149773BCF}" dt="2024-06-23T06:10:42.623" v="4290"/>
          <ac:spMkLst>
            <pc:docMk/>
            <pc:sldMk cId="2416711753" sldId="619"/>
            <ac:spMk id="2" creationId="{00000000-0000-0000-0000-000000000000}"/>
          </ac:spMkLst>
        </pc:spChg>
        <pc:spChg chg="add mod">
          <ac:chgData name="早苗 落合" userId="d65f14124d7928e9" providerId="LiveId" clId="{7BD16158-24FA-4C4E-8BC1-B19149773BCF}" dt="2024-06-23T06:17:00.746" v="4922"/>
          <ac:spMkLst>
            <pc:docMk/>
            <pc:sldMk cId="2416711753" sldId="619"/>
            <ac:spMk id="3" creationId="{ECB1DF9F-FA80-270B-6ADD-DFD3ABABDEA3}"/>
          </ac:spMkLst>
        </pc:spChg>
        <pc:spChg chg="add mod">
          <ac:chgData name="早苗 落合" userId="d65f14124d7928e9" providerId="LiveId" clId="{7BD16158-24FA-4C4E-8BC1-B19149773BCF}" dt="2024-06-23T06:17:44.043" v="5115"/>
          <ac:spMkLst>
            <pc:docMk/>
            <pc:sldMk cId="2416711753" sldId="619"/>
            <ac:spMk id="5" creationId="{104C1BBD-61FE-3487-94BA-D87872A7230D}"/>
          </ac:spMkLst>
        </pc:spChg>
        <pc:spChg chg="del">
          <ac:chgData name="早苗 落合" userId="d65f14124d7928e9" providerId="LiveId" clId="{7BD16158-24FA-4C4E-8BC1-B19149773BCF}" dt="2024-06-23T06:11:12.569" v="4291" actId="478"/>
          <ac:spMkLst>
            <pc:docMk/>
            <pc:sldMk cId="2416711753" sldId="619"/>
            <ac:spMk id="6" creationId="{7CA5375E-546C-E5DC-83C4-8C0129A83726}"/>
          </ac:spMkLst>
        </pc:spChg>
        <pc:spChg chg="add mod">
          <ac:chgData name="早苗 落合" userId="d65f14124d7928e9" providerId="LiveId" clId="{7BD16158-24FA-4C4E-8BC1-B19149773BCF}" dt="2024-06-23T06:17:15.024" v="5009"/>
          <ac:spMkLst>
            <pc:docMk/>
            <pc:sldMk cId="2416711753" sldId="619"/>
            <ac:spMk id="7" creationId="{88389971-1A92-E3B1-D9F4-8C83158B43A4}"/>
          </ac:spMkLst>
        </pc:spChg>
        <pc:spChg chg="add del mod">
          <ac:chgData name="早苗 落合" userId="d65f14124d7928e9" providerId="LiveId" clId="{7BD16158-24FA-4C4E-8BC1-B19149773BCF}" dt="2024-06-23T06:12:31.598" v="4459" actId="478"/>
          <ac:spMkLst>
            <pc:docMk/>
            <pc:sldMk cId="2416711753" sldId="619"/>
            <ac:spMk id="8" creationId="{FFAD02A1-EF2F-C919-2B70-79CBC0BB547E}"/>
          </ac:spMkLst>
        </pc:spChg>
        <pc:spChg chg="del">
          <ac:chgData name="早苗 落合" userId="d65f14124d7928e9" providerId="LiveId" clId="{7BD16158-24FA-4C4E-8BC1-B19149773BCF}" dt="2024-06-23T06:11:12.569" v="4291" actId="478"/>
          <ac:spMkLst>
            <pc:docMk/>
            <pc:sldMk cId="2416711753" sldId="619"/>
            <ac:spMk id="20" creationId="{726EE8BD-432D-E13D-4EA4-863BA107A0F8}"/>
          </ac:spMkLst>
        </pc:spChg>
        <pc:cxnChg chg="del">
          <ac:chgData name="早苗 落合" userId="d65f14124d7928e9" providerId="LiveId" clId="{7BD16158-24FA-4C4E-8BC1-B19149773BCF}" dt="2024-06-23T06:11:12.569" v="4291" actId="478"/>
          <ac:cxnSpMkLst>
            <pc:docMk/>
            <pc:sldMk cId="2416711753" sldId="619"/>
            <ac:cxnSpMk id="22" creationId="{89818198-F684-301E-41FA-E8165FDC080C}"/>
          </ac:cxnSpMkLst>
        </pc:cxnChg>
        <pc:cxnChg chg="del">
          <ac:chgData name="早苗 落合" userId="d65f14124d7928e9" providerId="LiveId" clId="{7BD16158-24FA-4C4E-8BC1-B19149773BCF}" dt="2024-06-23T06:11:12.569" v="4291" actId="478"/>
          <ac:cxnSpMkLst>
            <pc:docMk/>
            <pc:sldMk cId="2416711753" sldId="619"/>
            <ac:cxnSpMk id="24" creationId="{3934246D-6C70-71C6-A11E-E94E2D890264}"/>
          </ac:cxnSpMkLst>
        </pc:cxnChg>
        <pc:cxnChg chg="del">
          <ac:chgData name="早苗 落合" userId="d65f14124d7928e9" providerId="LiveId" clId="{7BD16158-24FA-4C4E-8BC1-B19149773BCF}" dt="2024-06-23T06:11:12.569" v="4291" actId="478"/>
          <ac:cxnSpMkLst>
            <pc:docMk/>
            <pc:sldMk cId="2416711753" sldId="619"/>
            <ac:cxnSpMk id="34" creationId="{18225D33-129F-DD7A-822F-A8C6AB436896}"/>
          </ac:cxnSpMkLst>
        </pc:cxnChg>
      </pc:sldChg>
      <pc:sldChg chg="add del">
        <pc:chgData name="早苗 落合" userId="d65f14124d7928e9" providerId="LiveId" clId="{7BD16158-24FA-4C4E-8BC1-B19149773BCF}" dt="2024-06-23T06:14:01.458" v="4479" actId="2696"/>
        <pc:sldMkLst>
          <pc:docMk/>
          <pc:sldMk cId="110356018" sldId="620"/>
        </pc:sldMkLst>
      </pc:sldChg>
      <pc:sldChg chg="del">
        <pc:chgData name="早苗 落合" userId="d65f14124d7928e9" providerId="LiveId" clId="{7BD16158-24FA-4C4E-8BC1-B19149773BCF}" dt="2024-06-23T06:14:45.769" v="4487" actId="2696"/>
        <pc:sldMkLst>
          <pc:docMk/>
          <pc:sldMk cId="2581266861" sldId="621"/>
        </pc:sldMkLst>
      </pc:sldChg>
      <pc:sldChg chg="add del">
        <pc:chgData name="早苗 落合" userId="d65f14124d7928e9" providerId="LiveId" clId="{7BD16158-24FA-4C4E-8BC1-B19149773BCF}" dt="2024-06-23T06:13:49.846" v="4475" actId="2696"/>
        <pc:sldMkLst>
          <pc:docMk/>
          <pc:sldMk cId="3279755499" sldId="622"/>
        </pc:sldMkLst>
      </pc:sldChg>
      <pc:sldChg chg="modSp del mod">
        <pc:chgData name="早苗 落合" userId="d65f14124d7928e9" providerId="LiveId" clId="{7BD16158-24FA-4C4E-8BC1-B19149773BCF}" dt="2024-06-22T03:49:06.145" v="805" actId="2696"/>
        <pc:sldMkLst>
          <pc:docMk/>
          <pc:sldMk cId="3410356314" sldId="622"/>
        </pc:sldMkLst>
        <pc:spChg chg="mod">
          <ac:chgData name="早苗 落合" userId="d65f14124d7928e9" providerId="LiveId" clId="{7BD16158-24FA-4C4E-8BC1-B19149773BCF}" dt="2024-06-22T03:47:05.334" v="757"/>
          <ac:spMkLst>
            <pc:docMk/>
            <pc:sldMk cId="3410356314" sldId="622"/>
            <ac:spMk id="2" creationId="{00000000-0000-0000-0000-000000000000}"/>
          </ac:spMkLst>
        </pc:spChg>
      </pc:sldChg>
      <pc:sldChg chg="modSp mod modNotesTx">
        <pc:chgData name="早苗 落合" userId="d65f14124d7928e9" providerId="LiveId" clId="{7BD16158-24FA-4C4E-8BC1-B19149773BCF}" dt="2024-06-27T08:06:13.398" v="5439" actId="20577"/>
        <pc:sldMkLst>
          <pc:docMk/>
          <pc:sldMk cId="625107569" sldId="623"/>
        </pc:sldMkLst>
        <pc:spChg chg="mod">
          <ac:chgData name="早苗 落合" userId="d65f14124d7928e9" providerId="LiveId" clId="{7BD16158-24FA-4C4E-8BC1-B19149773BCF}" dt="2024-06-27T08:06:13.398" v="5439" actId="20577"/>
          <ac:spMkLst>
            <pc:docMk/>
            <pc:sldMk cId="625107569" sldId="623"/>
            <ac:spMk id="5" creationId="{00000000-0000-0000-0000-000000000000}"/>
          </ac:spMkLst>
        </pc:spChg>
      </pc:sldChg>
      <pc:sldChg chg="del">
        <pc:chgData name="早苗 落合" userId="d65f14124d7928e9" providerId="LiveId" clId="{7BD16158-24FA-4C4E-8BC1-B19149773BCF}" dt="2024-06-23T06:14:55.951" v="4488" actId="2696"/>
        <pc:sldMkLst>
          <pc:docMk/>
          <pc:sldMk cId="374004462" sldId="624"/>
        </pc:sldMkLst>
      </pc:sldChg>
      <pc:sldChg chg="del">
        <pc:chgData name="早苗 落合" userId="d65f14124d7928e9" providerId="LiveId" clId="{7BD16158-24FA-4C4E-8BC1-B19149773BCF}" dt="2024-06-23T06:14:55.951" v="4488" actId="2696"/>
        <pc:sldMkLst>
          <pc:docMk/>
          <pc:sldMk cId="1133594158" sldId="625"/>
        </pc:sldMkLst>
      </pc:sldChg>
      <pc:sldChg chg="add del">
        <pc:chgData name="早苗 落合" userId="d65f14124d7928e9" providerId="LiveId" clId="{7BD16158-24FA-4C4E-8BC1-B19149773BCF}" dt="2024-06-23T06:13:56.821" v="4477" actId="2696"/>
        <pc:sldMkLst>
          <pc:docMk/>
          <pc:sldMk cId="428893389" sldId="626"/>
        </pc:sldMkLst>
      </pc:sldChg>
      <pc:sldChg chg="add del">
        <pc:chgData name="早苗 落合" userId="d65f14124d7928e9" providerId="LiveId" clId="{7BD16158-24FA-4C4E-8BC1-B19149773BCF}" dt="2024-06-23T06:13:59.040" v="4478" actId="2696"/>
        <pc:sldMkLst>
          <pc:docMk/>
          <pc:sldMk cId="570741862" sldId="627"/>
        </pc:sldMkLst>
      </pc:sldChg>
      <pc:sldChg chg="add del">
        <pc:chgData name="早苗 落合" userId="d65f14124d7928e9" providerId="LiveId" clId="{7BD16158-24FA-4C4E-8BC1-B19149773BCF}" dt="2024-06-23T06:14:05.786" v="4481" actId="2696"/>
        <pc:sldMkLst>
          <pc:docMk/>
          <pc:sldMk cId="1035436456" sldId="628"/>
        </pc:sldMkLst>
      </pc:sldChg>
      <pc:sldChg chg="add del">
        <pc:chgData name="早苗 落合" userId="d65f14124d7928e9" providerId="LiveId" clId="{7BD16158-24FA-4C4E-8BC1-B19149773BCF}" dt="2024-06-23T06:14:07.783" v="4482" actId="2696"/>
        <pc:sldMkLst>
          <pc:docMk/>
          <pc:sldMk cId="443415334" sldId="629"/>
        </pc:sldMkLst>
      </pc:sldChg>
      <pc:sldChg chg="addSp delSp modSp add mod addAnim delAnim modAnim">
        <pc:chgData name="早苗 落合" userId="d65f14124d7928e9" providerId="LiveId" clId="{7BD16158-24FA-4C4E-8BC1-B19149773BCF}" dt="2024-06-23T06:23:04.817" v="5250" actId="14100"/>
        <pc:sldMkLst>
          <pc:docMk/>
          <pc:sldMk cId="419951363" sldId="630"/>
        </pc:sldMkLst>
        <pc:spChg chg="add del mod">
          <ac:chgData name="早苗 落合" userId="d65f14124d7928e9" providerId="LiveId" clId="{7BD16158-24FA-4C4E-8BC1-B19149773BCF}" dt="2024-06-23T06:05:54.525" v="4053" actId="478"/>
          <ac:spMkLst>
            <pc:docMk/>
            <pc:sldMk cId="419951363" sldId="630"/>
            <ac:spMk id="2" creationId="{4A393C5F-5D32-F56C-C526-EFBD4D889E6C}"/>
          </ac:spMkLst>
        </pc:spChg>
        <pc:spChg chg="add mod">
          <ac:chgData name="早苗 落合" userId="d65f14124d7928e9" providerId="LiveId" clId="{7BD16158-24FA-4C4E-8BC1-B19149773BCF}" dt="2024-06-22T03:57:29.470" v="1300"/>
          <ac:spMkLst>
            <pc:docMk/>
            <pc:sldMk cId="419951363" sldId="630"/>
            <ac:spMk id="3" creationId="{1AC6C120-4D46-8307-1027-C7442F6DAB76}"/>
          </ac:spMkLst>
        </pc:spChg>
        <pc:spChg chg="add del mod">
          <ac:chgData name="早苗 落合" userId="d65f14124d7928e9" providerId="LiveId" clId="{7BD16158-24FA-4C4E-8BC1-B19149773BCF}" dt="2024-06-22T03:58:09.453" v="1324" actId="767"/>
          <ac:spMkLst>
            <pc:docMk/>
            <pc:sldMk cId="419951363" sldId="630"/>
            <ac:spMk id="4" creationId="{5DFAEF07-6FCB-AA8B-E85C-4A4AA130641B}"/>
          </ac:spMkLst>
        </pc:spChg>
        <pc:spChg chg="add del">
          <ac:chgData name="早苗 落合" userId="d65f14124d7928e9" providerId="LiveId" clId="{7BD16158-24FA-4C4E-8BC1-B19149773BCF}" dt="2024-06-23T06:05:54.525" v="4053" actId="478"/>
          <ac:spMkLst>
            <pc:docMk/>
            <pc:sldMk cId="419951363" sldId="630"/>
            <ac:spMk id="5" creationId="{BB5D77BF-340D-A19D-9738-EE8C7D1EF993}"/>
          </ac:spMkLst>
        </pc:spChg>
        <pc:spChg chg="add del">
          <ac:chgData name="早苗 落合" userId="d65f14124d7928e9" providerId="LiveId" clId="{7BD16158-24FA-4C4E-8BC1-B19149773BCF}" dt="2024-06-23T06:05:54.525" v="4053" actId="478"/>
          <ac:spMkLst>
            <pc:docMk/>
            <pc:sldMk cId="419951363" sldId="630"/>
            <ac:spMk id="6" creationId="{C327CC98-8C1E-72CC-6B4D-DF5AD3B50419}"/>
          </ac:spMkLst>
        </pc:spChg>
        <pc:spChg chg="add mod">
          <ac:chgData name="早苗 落合" userId="d65f14124d7928e9" providerId="LiveId" clId="{7BD16158-24FA-4C4E-8BC1-B19149773BCF}" dt="2024-06-23T06:22:59.043" v="5248" actId="1035"/>
          <ac:spMkLst>
            <pc:docMk/>
            <pc:sldMk cId="419951363" sldId="630"/>
            <ac:spMk id="7" creationId="{FF3DE9E7-A290-18DC-B383-A781A10452D3}"/>
          </ac:spMkLst>
        </pc:spChg>
        <pc:spChg chg="add del">
          <ac:chgData name="早苗 落合" userId="d65f14124d7928e9" providerId="LiveId" clId="{7BD16158-24FA-4C4E-8BC1-B19149773BCF}" dt="2024-06-23T06:05:54.525" v="4053" actId="478"/>
          <ac:spMkLst>
            <pc:docMk/>
            <pc:sldMk cId="419951363" sldId="630"/>
            <ac:spMk id="9" creationId="{A0977DAC-9392-A5BF-5A95-7D5AB9D9C9DD}"/>
          </ac:spMkLst>
        </pc:spChg>
        <pc:spChg chg="add del mod">
          <ac:chgData name="早苗 落合" userId="d65f14124d7928e9" providerId="LiveId" clId="{7BD16158-24FA-4C4E-8BC1-B19149773BCF}" dt="2024-06-23T06:22:47.929" v="5239" actId="478"/>
          <ac:spMkLst>
            <pc:docMk/>
            <pc:sldMk cId="419951363" sldId="630"/>
            <ac:spMk id="10" creationId="{036CF612-A612-D6B1-9444-A3F56D911B07}"/>
          </ac:spMkLst>
        </pc:spChg>
        <pc:spChg chg="mod">
          <ac:chgData name="早苗 落合" userId="d65f14124d7928e9" providerId="LiveId" clId="{7BD16158-24FA-4C4E-8BC1-B19149773BCF}" dt="2024-06-23T06:09:44.056" v="4222"/>
          <ac:spMkLst>
            <pc:docMk/>
            <pc:sldMk cId="419951363" sldId="630"/>
            <ac:spMk id="4098" creationId="{00000000-0000-0000-0000-000000000000}"/>
          </ac:spMkLst>
        </pc:spChg>
        <pc:picChg chg="add del mod">
          <ac:chgData name="早苗 落合" userId="d65f14124d7928e9" providerId="LiveId" clId="{7BD16158-24FA-4C4E-8BC1-B19149773BCF}" dt="2024-06-23T06:22:35.134" v="5235" actId="478"/>
          <ac:picMkLst>
            <pc:docMk/>
            <pc:sldMk cId="419951363" sldId="630"/>
            <ac:picMk id="4" creationId="{9718D979-F517-D5D3-1364-39588A2991E6}"/>
          </ac:picMkLst>
        </pc:picChg>
        <pc:picChg chg="add mod">
          <ac:chgData name="早苗 落合" userId="d65f14124d7928e9" providerId="LiveId" clId="{7BD16158-24FA-4C4E-8BC1-B19149773BCF}" dt="2024-06-23T06:23:04.817" v="5250" actId="14100"/>
          <ac:picMkLst>
            <pc:docMk/>
            <pc:sldMk cId="419951363" sldId="630"/>
            <ac:picMk id="12" creationId="{58D42D37-6F3F-1A5D-1DEE-9BDBDF1AFDFF}"/>
          </ac:picMkLst>
        </pc:picChg>
      </pc:sldChg>
      <pc:sldChg chg="addSp delSp modSp add mod addAnim delAnim modAnim">
        <pc:chgData name="早苗 落合" userId="d65f14124d7928e9" providerId="LiveId" clId="{7BD16158-24FA-4C4E-8BC1-B19149773BCF}" dt="2024-06-27T08:21:19.524" v="6021"/>
        <pc:sldMkLst>
          <pc:docMk/>
          <pc:sldMk cId="1560968452" sldId="631"/>
        </pc:sldMkLst>
        <pc:spChg chg="mod">
          <ac:chgData name="早苗 落合" userId="d65f14124d7928e9" providerId="LiveId" clId="{7BD16158-24FA-4C4E-8BC1-B19149773BCF}" dt="2024-06-23T06:07:49.597" v="4085"/>
          <ac:spMkLst>
            <pc:docMk/>
            <pc:sldMk cId="1560968452" sldId="631"/>
            <ac:spMk id="2" creationId="{4A393C5F-5D32-F56C-C526-EFBD4D889E6C}"/>
          </ac:spMkLst>
        </pc:spChg>
        <pc:spChg chg="add mod">
          <ac:chgData name="早苗 落合" userId="d65f14124d7928e9" providerId="LiveId" clId="{7BD16158-24FA-4C4E-8BC1-B19149773BCF}" dt="2024-06-23T05:57:12.685" v="3697" actId="1035"/>
          <ac:spMkLst>
            <pc:docMk/>
            <pc:sldMk cId="1560968452" sldId="631"/>
            <ac:spMk id="3" creationId="{BF4DE0FB-2EBD-CF23-3A10-223BCEB88CEF}"/>
          </ac:spMkLst>
        </pc:spChg>
        <pc:spChg chg="add mod">
          <ac:chgData name="早苗 落合" userId="d65f14124d7928e9" providerId="LiveId" clId="{7BD16158-24FA-4C4E-8BC1-B19149773BCF}" dt="2024-06-23T05:57:12.685" v="3697" actId="1035"/>
          <ac:spMkLst>
            <pc:docMk/>
            <pc:sldMk cId="1560968452" sldId="631"/>
            <ac:spMk id="4" creationId="{7E7F7FDD-11A7-467F-A2FA-6B91FA7D9692}"/>
          </ac:spMkLst>
        </pc:spChg>
        <pc:spChg chg="mod">
          <ac:chgData name="早苗 落合" userId="d65f14124d7928e9" providerId="LiveId" clId="{7BD16158-24FA-4C4E-8BC1-B19149773BCF}" dt="2024-06-23T06:08:05.120" v="4097" actId="207"/>
          <ac:spMkLst>
            <pc:docMk/>
            <pc:sldMk cId="1560968452" sldId="631"/>
            <ac:spMk id="5" creationId="{BB5D77BF-340D-A19D-9738-EE8C7D1EF993}"/>
          </ac:spMkLst>
        </pc:spChg>
        <pc:spChg chg="add del mod">
          <ac:chgData name="早苗 落合" userId="d65f14124d7928e9" providerId="LiveId" clId="{7BD16158-24FA-4C4E-8BC1-B19149773BCF}" dt="2024-06-23T05:52:09.764" v="3219" actId="478"/>
          <ac:spMkLst>
            <pc:docMk/>
            <pc:sldMk cId="1560968452" sldId="631"/>
            <ac:spMk id="6" creationId="{C327CC98-8C1E-72CC-6B4D-DF5AD3B50419}"/>
          </ac:spMkLst>
        </pc:spChg>
        <pc:spChg chg="add del mod">
          <ac:chgData name="早苗 落合" userId="d65f14124d7928e9" providerId="LiveId" clId="{7BD16158-24FA-4C4E-8BC1-B19149773BCF}" dt="2024-06-23T05:55:33.624" v="3595" actId="478"/>
          <ac:spMkLst>
            <pc:docMk/>
            <pc:sldMk cId="1560968452" sldId="631"/>
            <ac:spMk id="7" creationId="{FAF6EF01-6B6D-8BEE-41C3-37B8411C94A6}"/>
          </ac:spMkLst>
        </pc:spChg>
        <pc:spChg chg="del mod">
          <ac:chgData name="早苗 落合" userId="d65f14124d7928e9" providerId="LiveId" clId="{7BD16158-24FA-4C4E-8BC1-B19149773BCF}" dt="2024-06-23T05:39:46.468" v="2936" actId="478"/>
          <ac:spMkLst>
            <pc:docMk/>
            <pc:sldMk cId="1560968452" sldId="631"/>
            <ac:spMk id="9" creationId="{A0977DAC-9392-A5BF-5A95-7D5AB9D9C9DD}"/>
          </ac:spMkLst>
        </pc:spChg>
        <pc:spChg chg="add mod">
          <ac:chgData name="早苗 落合" userId="d65f14124d7928e9" providerId="LiveId" clId="{7BD16158-24FA-4C4E-8BC1-B19149773BCF}" dt="2024-06-23T05:57:12.685" v="3697" actId="1035"/>
          <ac:spMkLst>
            <pc:docMk/>
            <pc:sldMk cId="1560968452" sldId="631"/>
            <ac:spMk id="10" creationId="{03F4861B-D3C6-FCFE-7701-2BB9648E2C4C}"/>
          </ac:spMkLst>
        </pc:spChg>
        <pc:spChg chg="mod">
          <ac:chgData name="早苗 落合" userId="d65f14124d7928e9" providerId="LiveId" clId="{7BD16158-24FA-4C4E-8BC1-B19149773BCF}" dt="2024-06-22T08:08:54.070" v="2493"/>
          <ac:spMkLst>
            <pc:docMk/>
            <pc:sldMk cId="1560968452" sldId="631"/>
            <ac:spMk id="4098" creationId="{00000000-0000-0000-0000-000000000000}"/>
          </ac:spMkLst>
        </pc:spChg>
      </pc:sldChg>
      <pc:sldChg chg="add modAnim">
        <pc:chgData name="早苗 落合" userId="d65f14124d7928e9" providerId="LiveId" clId="{7BD16158-24FA-4C4E-8BC1-B19149773BCF}" dt="2024-06-27T08:18:49.005" v="6007"/>
        <pc:sldMkLst>
          <pc:docMk/>
          <pc:sldMk cId="2404795971" sldId="632"/>
        </pc:sldMkLst>
      </pc:sldChg>
      <pc:sldChg chg="addSp delSp modSp add mod ord modAnim">
        <pc:chgData name="早苗 落合" userId="d65f14124d7928e9" providerId="LiveId" clId="{7BD16158-24FA-4C4E-8BC1-B19149773BCF}" dt="2024-06-23T06:08:39.148" v="4149"/>
        <pc:sldMkLst>
          <pc:docMk/>
          <pc:sldMk cId="1823305448" sldId="633"/>
        </pc:sldMkLst>
        <pc:spChg chg="add mod">
          <ac:chgData name="早苗 落合" userId="d65f14124d7928e9" providerId="LiveId" clId="{7BD16158-24FA-4C4E-8BC1-B19149773BCF}" dt="2024-06-23T06:08:39.148" v="4149"/>
          <ac:spMkLst>
            <pc:docMk/>
            <pc:sldMk cId="1823305448" sldId="633"/>
            <ac:spMk id="5" creationId="{DC748A50-F2FB-06A4-9132-557453025DB1}"/>
          </ac:spMkLst>
        </pc:spChg>
        <pc:spChg chg="del mod">
          <ac:chgData name="早苗 落合" userId="d65f14124d7928e9" providerId="LiveId" clId="{7BD16158-24FA-4C4E-8BC1-B19149773BCF}" dt="2024-06-23T06:02:43.218" v="3829" actId="478"/>
          <ac:spMkLst>
            <pc:docMk/>
            <pc:sldMk cId="1823305448" sldId="633"/>
            <ac:spMk id="22" creationId="{41C971C2-7972-10BB-EA2C-2F723E23BBDF}"/>
          </ac:spMkLst>
        </pc:spChg>
        <pc:spChg chg="mod">
          <ac:chgData name="早苗 落合" userId="d65f14124d7928e9" providerId="LiveId" clId="{7BD16158-24FA-4C4E-8BC1-B19149773BCF}" dt="2024-06-23T05:53:50.279" v="3421"/>
          <ac:spMkLst>
            <pc:docMk/>
            <pc:sldMk cId="1823305448" sldId="633"/>
            <ac:spMk id="4098" creationId="{00000000-0000-0000-0000-000000000000}"/>
          </ac:spMkLst>
        </pc:spChg>
        <pc:picChg chg="del">
          <ac:chgData name="早苗 落合" userId="d65f14124d7928e9" providerId="LiveId" clId="{7BD16158-24FA-4C4E-8BC1-B19149773BCF}" dt="2024-06-23T05:48:03.597" v="2950" actId="478"/>
          <ac:picMkLst>
            <pc:docMk/>
            <pc:sldMk cId="1823305448" sldId="633"/>
            <ac:picMk id="3" creationId="{E5815CCD-D187-7E44-0E79-70E8C7076217}"/>
          </ac:picMkLst>
        </pc:picChg>
        <pc:picChg chg="add del mod">
          <ac:chgData name="早苗 落合" userId="d65f14124d7928e9" providerId="LiveId" clId="{7BD16158-24FA-4C4E-8BC1-B19149773BCF}" dt="2024-06-23T05:47:56.359" v="2947" actId="478"/>
          <ac:picMkLst>
            <pc:docMk/>
            <pc:sldMk cId="1823305448" sldId="633"/>
            <ac:picMk id="4" creationId="{99E91B82-17E8-1CCC-0AB0-E50F9F6C05CB}"/>
          </ac:picMkLst>
        </pc:picChg>
        <pc:picChg chg="del">
          <ac:chgData name="早苗 落合" userId="d65f14124d7928e9" providerId="LiveId" clId="{7BD16158-24FA-4C4E-8BC1-B19149773BCF}" dt="2024-06-23T05:47:24.539" v="2940" actId="478"/>
          <ac:picMkLst>
            <pc:docMk/>
            <pc:sldMk cId="1823305448" sldId="633"/>
            <ac:picMk id="19" creationId="{CE1AD78E-C232-FEB4-3B64-1C4631981692}"/>
          </ac:picMkLst>
        </pc:picChg>
        <pc:picChg chg="add mod">
          <ac:chgData name="早苗 落合" userId="d65f14124d7928e9" providerId="LiveId" clId="{7BD16158-24FA-4C4E-8BC1-B19149773BCF}" dt="2024-06-23T06:04:10.850" v="3958" actId="1035"/>
          <ac:picMkLst>
            <pc:docMk/>
            <pc:sldMk cId="1823305448" sldId="633"/>
            <ac:picMk id="1026" creationId="{1F91B72D-BCB7-319F-AFC7-8E49409BC6B5}"/>
          </ac:picMkLst>
        </pc:picChg>
      </pc:sldChg>
      <pc:sldChg chg="addSp delSp modSp add mod ord">
        <pc:chgData name="早苗 落合" userId="d65f14124d7928e9" providerId="LiveId" clId="{7BD16158-24FA-4C4E-8BC1-B19149773BCF}" dt="2024-06-23T06:26:49.429" v="5288"/>
        <pc:sldMkLst>
          <pc:docMk/>
          <pc:sldMk cId="2307882468" sldId="634"/>
        </pc:sldMkLst>
        <pc:spChg chg="mod">
          <ac:chgData name="早苗 落合" userId="d65f14124d7928e9" providerId="LiveId" clId="{7BD16158-24FA-4C4E-8BC1-B19149773BCF}" dt="2024-06-23T06:23:29.814" v="5259"/>
          <ac:spMkLst>
            <pc:docMk/>
            <pc:sldMk cId="2307882468" sldId="634"/>
            <ac:spMk id="2" creationId="{00000000-0000-0000-0000-000000000000}"/>
          </ac:spMkLst>
        </pc:spChg>
        <pc:spChg chg="del">
          <ac:chgData name="早苗 落合" userId="d65f14124d7928e9" providerId="LiveId" clId="{7BD16158-24FA-4C4E-8BC1-B19149773BCF}" dt="2024-06-23T06:23:37.121" v="5260" actId="478"/>
          <ac:spMkLst>
            <pc:docMk/>
            <pc:sldMk cId="2307882468" sldId="634"/>
            <ac:spMk id="3" creationId="{ECB1DF9F-FA80-270B-6ADD-DFD3ABABDEA3}"/>
          </ac:spMkLst>
        </pc:spChg>
        <pc:spChg chg="del">
          <ac:chgData name="早苗 落合" userId="d65f14124d7928e9" providerId="LiveId" clId="{7BD16158-24FA-4C4E-8BC1-B19149773BCF}" dt="2024-06-23T06:23:37.121" v="5260" actId="478"/>
          <ac:spMkLst>
            <pc:docMk/>
            <pc:sldMk cId="2307882468" sldId="634"/>
            <ac:spMk id="5" creationId="{104C1BBD-61FE-3487-94BA-D87872A7230D}"/>
          </ac:spMkLst>
        </pc:spChg>
        <pc:spChg chg="add del mod">
          <ac:chgData name="早苗 落合" userId="d65f14124d7928e9" providerId="LiveId" clId="{7BD16158-24FA-4C4E-8BC1-B19149773BCF}" dt="2024-06-23T06:25:04.888" v="5266" actId="47"/>
          <ac:spMkLst>
            <pc:docMk/>
            <pc:sldMk cId="2307882468" sldId="634"/>
            <ac:spMk id="6" creationId="{4E7F5B0F-E549-8ED7-BC75-90B3858C98BD}"/>
          </ac:spMkLst>
        </pc:spChg>
        <pc:spChg chg="del">
          <ac:chgData name="早苗 落合" userId="d65f14124d7928e9" providerId="LiveId" clId="{7BD16158-24FA-4C4E-8BC1-B19149773BCF}" dt="2024-06-23T06:23:37.121" v="5260" actId="478"/>
          <ac:spMkLst>
            <pc:docMk/>
            <pc:sldMk cId="2307882468" sldId="634"/>
            <ac:spMk id="7" creationId="{88389971-1A92-E3B1-D9F4-8C83158B43A4}"/>
          </ac:spMkLst>
        </pc:spChg>
        <pc:spChg chg="add">
          <ac:chgData name="早苗 落合" userId="d65f14124d7928e9" providerId="LiveId" clId="{7BD16158-24FA-4C4E-8BC1-B19149773BCF}" dt="2024-06-23T06:24:50.919" v="5262"/>
          <ac:spMkLst>
            <pc:docMk/>
            <pc:sldMk cId="2307882468" sldId="634"/>
            <ac:spMk id="8" creationId="{8AAA9AA4-85D8-B213-5AD9-6B5B75FCD53A}"/>
          </ac:spMkLst>
        </pc:spChg>
        <pc:spChg chg="add">
          <ac:chgData name="早苗 落合" userId="d65f14124d7928e9" providerId="LiveId" clId="{7BD16158-24FA-4C4E-8BC1-B19149773BCF}" dt="2024-06-23T06:24:58.675" v="5263"/>
          <ac:spMkLst>
            <pc:docMk/>
            <pc:sldMk cId="2307882468" sldId="634"/>
            <ac:spMk id="9" creationId="{47EC87FA-1CCC-52B0-EE5D-C45D03735858}"/>
          </ac:spMkLst>
        </pc:spChg>
        <pc:spChg chg="add mod">
          <ac:chgData name="早苗 落合" userId="d65f14124d7928e9" providerId="LiveId" clId="{7BD16158-24FA-4C4E-8BC1-B19149773BCF}" dt="2024-06-23T06:26:49.429" v="5288"/>
          <ac:spMkLst>
            <pc:docMk/>
            <pc:sldMk cId="2307882468" sldId="634"/>
            <ac:spMk id="10" creationId="{B4F5E623-94C6-DCEF-903E-F9676970C91E}"/>
          </ac:spMkLst>
        </pc:spChg>
      </pc:sldChg>
      <pc:sldChg chg="add del">
        <pc:chgData name="早苗 落合" userId="d65f14124d7928e9" providerId="LiveId" clId="{7BD16158-24FA-4C4E-8BC1-B19149773BCF}" dt="2024-06-23T06:14:45.769" v="4487" actId="2696"/>
        <pc:sldMkLst>
          <pc:docMk/>
          <pc:sldMk cId="4051715483" sldId="634"/>
        </pc:sldMkLst>
      </pc:sldChg>
      <pc:sldChg chg="add del replId">
        <pc:chgData name="早苗 落合" userId="d65f14124d7928e9" providerId="LiveId" clId="{7BD16158-24FA-4C4E-8BC1-B19149773BCF}" dt="2024-06-23T06:14:45.769" v="4487" actId="2696"/>
        <pc:sldMkLst>
          <pc:docMk/>
          <pc:sldMk cId="156024021" sldId="635"/>
        </pc:sldMkLst>
      </pc:sldChg>
      <pc:sldChg chg="modSp add mod ord">
        <pc:chgData name="早苗 落合" userId="d65f14124d7928e9" providerId="LiveId" clId="{7BD16158-24FA-4C4E-8BC1-B19149773BCF}" dt="2024-06-27T08:18:08.065" v="6006"/>
        <pc:sldMkLst>
          <pc:docMk/>
          <pc:sldMk cId="2215562986" sldId="635"/>
        </pc:sldMkLst>
        <pc:spChg chg="mod">
          <ac:chgData name="早苗 落合" userId="d65f14124d7928e9" providerId="LiveId" clId="{7BD16158-24FA-4C4E-8BC1-B19149773BCF}" dt="2024-06-27T08:13:45.525" v="5712"/>
          <ac:spMkLst>
            <pc:docMk/>
            <pc:sldMk cId="2215562986" sldId="635"/>
            <ac:spMk id="2" creationId="{00000000-0000-0000-0000-000000000000}"/>
          </ac:spMkLst>
        </pc:spChg>
        <pc:spChg chg="mod">
          <ac:chgData name="早苗 落合" userId="d65f14124d7928e9" providerId="LiveId" clId="{7BD16158-24FA-4C4E-8BC1-B19149773BCF}" dt="2024-06-27T08:18:08.065" v="6006"/>
          <ac:spMkLst>
            <pc:docMk/>
            <pc:sldMk cId="2215562986" sldId="635"/>
            <ac:spMk id="10" creationId="{B4F5E623-94C6-DCEF-903E-F9676970C91E}"/>
          </ac:spMkLst>
        </pc:spChg>
      </pc:sldChg>
      <pc:sldChg chg="add del replId">
        <pc:chgData name="早苗 落合" userId="d65f14124d7928e9" providerId="LiveId" clId="{7BD16158-24FA-4C4E-8BC1-B19149773BCF}" dt="2024-06-23T06:14:45.769" v="4487" actId="2696"/>
        <pc:sldMkLst>
          <pc:docMk/>
          <pc:sldMk cId="3045748870" sldId="636"/>
        </pc:sldMkLst>
      </pc:sldChg>
      <pc:sldChg chg="addSp delSp modSp add mod modAnim">
        <pc:chgData name="早苗 落合" userId="d65f14124d7928e9" providerId="LiveId" clId="{7BD16158-24FA-4C4E-8BC1-B19149773BCF}" dt="2024-06-27T08:21:56.609" v="6025"/>
        <pc:sldMkLst>
          <pc:docMk/>
          <pc:sldMk cId="4170280978" sldId="636"/>
        </pc:sldMkLst>
        <pc:spChg chg="add mod">
          <ac:chgData name="早苗 落合" userId="d65f14124d7928e9" providerId="LiveId" clId="{7BD16158-24FA-4C4E-8BC1-B19149773BCF}" dt="2024-06-27T08:13:10.473" v="5690" actId="14100"/>
          <ac:spMkLst>
            <pc:docMk/>
            <pc:sldMk cId="4170280978" sldId="636"/>
            <ac:spMk id="7" creationId="{72C9B24C-850F-B905-EE5B-FC656E46DD58}"/>
          </ac:spMkLst>
        </pc:spChg>
        <pc:spChg chg="del">
          <ac:chgData name="早苗 落合" userId="d65f14124d7928e9" providerId="LiveId" clId="{7BD16158-24FA-4C4E-8BC1-B19149773BCF}" dt="2024-06-27T08:07:46.553" v="5576" actId="478"/>
          <ac:spMkLst>
            <pc:docMk/>
            <pc:sldMk cId="4170280978" sldId="636"/>
            <ac:spMk id="10" creationId="{B4F5E623-94C6-DCEF-903E-F9676970C91E}"/>
          </ac:spMkLst>
        </pc:spChg>
        <pc:picChg chg="add mod modCrop">
          <ac:chgData name="早苗 落合" userId="d65f14124d7928e9" providerId="LiveId" clId="{7BD16158-24FA-4C4E-8BC1-B19149773BCF}" dt="2024-06-27T08:12:15.466" v="5657" actId="1076"/>
          <ac:picMkLst>
            <pc:docMk/>
            <pc:sldMk cId="4170280978" sldId="636"/>
            <ac:picMk id="5" creationId="{DBC0E5A6-481C-E252-A455-77F6AF09B0E3}"/>
          </ac:picMkLst>
        </pc:picChg>
      </pc:sldChg>
      <pc:sldChg chg="add del replId">
        <pc:chgData name="早苗 落合" userId="d65f14124d7928e9" providerId="LiveId" clId="{7BD16158-24FA-4C4E-8BC1-B19149773BCF}" dt="2024-06-23T06:14:45.769" v="4487" actId="2696"/>
        <pc:sldMkLst>
          <pc:docMk/>
          <pc:sldMk cId="1703473050" sldId="637"/>
        </pc:sldMkLst>
      </pc:sldChg>
      <pc:sldChg chg="add del replId">
        <pc:chgData name="早苗 落合" userId="d65f14124d7928e9" providerId="LiveId" clId="{7BD16158-24FA-4C4E-8BC1-B19149773BCF}" dt="2024-06-23T06:14:45.769" v="4487" actId="2696"/>
        <pc:sldMkLst>
          <pc:docMk/>
          <pc:sldMk cId="2264107512" sldId="638"/>
        </pc:sldMkLst>
      </pc:sldChg>
      <pc:sldChg chg="add del replId">
        <pc:chgData name="早苗 落合" userId="d65f14124d7928e9" providerId="LiveId" clId="{7BD16158-24FA-4C4E-8BC1-B19149773BCF}" dt="2024-06-23T06:14:45.769" v="4487" actId="2696"/>
        <pc:sldMkLst>
          <pc:docMk/>
          <pc:sldMk cId="1929633158" sldId="639"/>
        </pc:sldMkLst>
      </pc:sldChg>
      <pc:sldChg chg="add del replId">
        <pc:chgData name="早苗 落合" userId="d65f14124d7928e9" providerId="LiveId" clId="{7BD16158-24FA-4C4E-8BC1-B19149773BCF}" dt="2024-06-23T06:14:45.769" v="4487" actId="2696"/>
        <pc:sldMkLst>
          <pc:docMk/>
          <pc:sldMk cId="1662819529" sldId="640"/>
        </pc:sldMkLst>
      </pc:sldChg>
      <pc:sldChg chg="add del replId">
        <pc:chgData name="早苗 落合" userId="d65f14124d7928e9" providerId="LiveId" clId="{7BD16158-24FA-4C4E-8BC1-B19149773BCF}" dt="2024-06-23T06:14:45.769" v="4487" actId="2696"/>
        <pc:sldMkLst>
          <pc:docMk/>
          <pc:sldMk cId="1348707863" sldId="641"/>
        </pc:sldMkLst>
      </pc:sldChg>
      <pc:sldChg chg="add del replId">
        <pc:chgData name="早苗 落合" userId="d65f14124d7928e9" providerId="LiveId" clId="{7BD16158-24FA-4C4E-8BC1-B19149773BCF}" dt="2024-06-23T06:14:45.769" v="4487" actId="2696"/>
        <pc:sldMkLst>
          <pc:docMk/>
          <pc:sldMk cId="581741169" sldId="642"/>
        </pc:sldMkLst>
      </pc:sldChg>
      <pc:sldChg chg="add del replId">
        <pc:chgData name="早苗 落合" userId="d65f14124d7928e9" providerId="LiveId" clId="{7BD16158-24FA-4C4E-8BC1-B19149773BCF}" dt="2024-06-23T06:14:45.769" v="4487" actId="2696"/>
        <pc:sldMkLst>
          <pc:docMk/>
          <pc:sldMk cId="760445058" sldId="643"/>
        </pc:sldMkLst>
      </pc:sldChg>
      <pc:sldChg chg="add del replId">
        <pc:chgData name="早苗 落合" userId="d65f14124d7928e9" providerId="LiveId" clId="{7BD16158-24FA-4C4E-8BC1-B19149773BCF}" dt="2024-06-23T06:14:45.769" v="4487" actId="2696"/>
        <pc:sldMkLst>
          <pc:docMk/>
          <pc:sldMk cId="763456616" sldId="644"/>
        </pc:sldMkLst>
      </pc:sldChg>
      <pc:sldChg chg="add del replId">
        <pc:chgData name="早苗 落合" userId="d65f14124d7928e9" providerId="LiveId" clId="{7BD16158-24FA-4C4E-8BC1-B19149773BCF}" dt="2024-06-23T06:14:45.769" v="4487" actId="2696"/>
        <pc:sldMkLst>
          <pc:docMk/>
          <pc:sldMk cId="4277928477" sldId="645"/>
        </pc:sldMkLst>
      </pc:sldChg>
      <pc:sldChg chg="add del replId">
        <pc:chgData name="早苗 落合" userId="d65f14124d7928e9" providerId="LiveId" clId="{7BD16158-24FA-4C4E-8BC1-B19149773BCF}" dt="2024-06-23T06:14:45.769" v="4487" actId="2696"/>
        <pc:sldMkLst>
          <pc:docMk/>
          <pc:sldMk cId="2065964346" sldId="646"/>
        </pc:sldMkLst>
      </pc:sldChg>
      <pc:sldChg chg="add del replId">
        <pc:chgData name="早苗 落合" userId="d65f14124d7928e9" providerId="LiveId" clId="{7BD16158-24FA-4C4E-8BC1-B19149773BCF}" dt="2024-06-23T06:14:45.769" v="4487" actId="2696"/>
        <pc:sldMkLst>
          <pc:docMk/>
          <pc:sldMk cId="1967129574" sldId="647"/>
        </pc:sldMkLst>
      </pc:sldChg>
      <pc:sldChg chg="add del replId">
        <pc:chgData name="早苗 落合" userId="d65f14124d7928e9" providerId="LiveId" clId="{7BD16158-24FA-4C4E-8BC1-B19149773BCF}" dt="2024-06-23T06:14:45.769" v="4487" actId="2696"/>
        <pc:sldMkLst>
          <pc:docMk/>
          <pc:sldMk cId="2488713160" sldId="648"/>
        </pc:sldMkLst>
      </pc:sldChg>
      <pc:sldChg chg="add del replId">
        <pc:chgData name="早苗 落合" userId="d65f14124d7928e9" providerId="LiveId" clId="{7BD16158-24FA-4C4E-8BC1-B19149773BCF}" dt="2024-06-23T06:14:45.769" v="4487" actId="2696"/>
        <pc:sldMkLst>
          <pc:docMk/>
          <pc:sldMk cId="47187026" sldId="649"/>
        </pc:sldMkLst>
      </pc:sldChg>
      <pc:sldChg chg="add del replId">
        <pc:chgData name="早苗 落合" userId="d65f14124d7928e9" providerId="LiveId" clId="{7BD16158-24FA-4C4E-8BC1-B19149773BCF}" dt="2024-06-23T06:14:45.769" v="4487" actId="2696"/>
        <pc:sldMkLst>
          <pc:docMk/>
          <pc:sldMk cId="489299065" sldId="650"/>
        </pc:sldMkLst>
      </pc:sldChg>
      <pc:sldChg chg="add del replId">
        <pc:chgData name="早苗 落合" userId="d65f14124d7928e9" providerId="LiveId" clId="{7BD16158-24FA-4C4E-8BC1-B19149773BCF}" dt="2024-06-23T06:14:45.769" v="4487" actId="2696"/>
        <pc:sldMkLst>
          <pc:docMk/>
          <pc:sldMk cId="2892186719" sldId="651"/>
        </pc:sldMkLst>
      </pc:sldChg>
      <pc:sldChg chg="add del replId">
        <pc:chgData name="早苗 落合" userId="d65f14124d7928e9" providerId="LiveId" clId="{7BD16158-24FA-4C4E-8BC1-B19149773BCF}" dt="2024-06-23T06:14:45.769" v="4487" actId="2696"/>
        <pc:sldMkLst>
          <pc:docMk/>
          <pc:sldMk cId="2548124504" sldId="652"/>
        </pc:sldMkLst>
      </pc:sldChg>
      <pc:sldChg chg="add del replId">
        <pc:chgData name="早苗 落合" userId="d65f14124d7928e9" providerId="LiveId" clId="{7BD16158-24FA-4C4E-8BC1-B19149773BCF}" dt="2024-06-23T06:14:45.769" v="4487" actId="2696"/>
        <pc:sldMkLst>
          <pc:docMk/>
          <pc:sldMk cId="2376096484" sldId="653"/>
        </pc:sldMkLst>
      </pc:sldChg>
      <pc:sldChg chg="add del replId">
        <pc:chgData name="早苗 落合" userId="d65f14124d7928e9" providerId="LiveId" clId="{7BD16158-24FA-4C4E-8BC1-B19149773BCF}" dt="2024-06-23T06:14:45.769" v="4487" actId="2696"/>
        <pc:sldMkLst>
          <pc:docMk/>
          <pc:sldMk cId="4033032743" sldId="654"/>
        </pc:sldMkLst>
      </pc:sldChg>
      <pc:sldChg chg="add del replId">
        <pc:chgData name="早苗 落合" userId="d65f14124d7928e9" providerId="LiveId" clId="{7BD16158-24FA-4C4E-8BC1-B19149773BCF}" dt="2024-06-23T06:14:45.769" v="4487" actId="2696"/>
        <pc:sldMkLst>
          <pc:docMk/>
          <pc:sldMk cId="1727825025" sldId="655"/>
        </pc:sldMkLst>
      </pc:sldChg>
      <pc:sldChg chg="add del replId">
        <pc:chgData name="早苗 落合" userId="d65f14124d7928e9" providerId="LiveId" clId="{7BD16158-24FA-4C4E-8BC1-B19149773BCF}" dt="2024-06-23T06:14:45.769" v="4487" actId="2696"/>
        <pc:sldMkLst>
          <pc:docMk/>
          <pc:sldMk cId="2318795987" sldId="656"/>
        </pc:sldMkLst>
      </pc:sldChg>
      <pc:sldChg chg="add del replId">
        <pc:chgData name="早苗 落合" userId="d65f14124d7928e9" providerId="LiveId" clId="{7BD16158-24FA-4C4E-8BC1-B19149773BCF}" dt="2024-06-23T06:14:45.769" v="4487" actId="2696"/>
        <pc:sldMkLst>
          <pc:docMk/>
          <pc:sldMk cId="2323588471" sldId="657"/>
        </pc:sldMkLst>
      </pc:sldChg>
      <pc:sldChg chg="add del replId">
        <pc:chgData name="早苗 落合" userId="d65f14124d7928e9" providerId="LiveId" clId="{7BD16158-24FA-4C4E-8BC1-B19149773BCF}" dt="2024-06-23T06:14:45.769" v="4487" actId="2696"/>
        <pc:sldMkLst>
          <pc:docMk/>
          <pc:sldMk cId="271299838" sldId="6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189" cy="496650"/>
          </a:xfrm>
          <a:prstGeom prst="rect">
            <a:avLst/>
          </a:prstGeom>
          <a:noFill/>
          <a:ln w="9525">
            <a:noFill/>
            <a:miter lim="800000"/>
            <a:headEnd/>
            <a:tailEnd/>
          </a:ln>
          <a:effectLst/>
        </p:spPr>
        <p:txBody>
          <a:bodyPr vert="horz" wrap="square" lIns="95534" tIns="47768" rIns="95534" bIns="47768" numCol="1" anchor="t" anchorCtr="0" compatLnSpc="1">
            <a:prstTxWarp prst="textNoShape">
              <a:avLst/>
            </a:prstTxWarp>
          </a:bodyPr>
          <a:lstStyle>
            <a:lvl1pPr algn="l" defTabSz="955460">
              <a:defRPr sz="1300">
                <a:ea typeface="ＭＳ Ｐゴシック" pitchFamily="50" charset="-128"/>
                <a:cs typeface="+mn-cs"/>
              </a:defRPr>
            </a:lvl1pPr>
          </a:lstStyle>
          <a:p>
            <a:pPr>
              <a:defRPr/>
            </a:pPr>
            <a:endParaRPr lang="en-US" altLang="ja-JP"/>
          </a:p>
        </p:txBody>
      </p:sp>
      <p:sp>
        <p:nvSpPr>
          <p:cNvPr id="30723" name="Rectangle 3"/>
          <p:cNvSpPr>
            <a:spLocks noGrp="1" noChangeArrowheads="1"/>
          </p:cNvSpPr>
          <p:nvPr>
            <p:ph type="dt" sz="quarter" idx="1"/>
          </p:nvPr>
        </p:nvSpPr>
        <p:spPr bwMode="auto">
          <a:xfrm>
            <a:off x="3849898" y="0"/>
            <a:ext cx="2946189" cy="496650"/>
          </a:xfrm>
          <a:prstGeom prst="rect">
            <a:avLst/>
          </a:prstGeom>
          <a:noFill/>
          <a:ln w="9525">
            <a:noFill/>
            <a:miter lim="800000"/>
            <a:headEnd/>
            <a:tailEnd/>
          </a:ln>
          <a:effectLst/>
        </p:spPr>
        <p:txBody>
          <a:bodyPr vert="horz" wrap="square" lIns="95534" tIns="47768" rIns="95534" bIns="47768" numCol="1" anchor="t" anchorCtr="0" compatLnSpc="1">
            <a:prstTxWarp prst="textNoShape">
              <a:avLst/>
            </a:prstTxWarp>
          </a:bodyPr>
          <a:lstStyle>
            <a:lvl1pPr algn="r" defTabSz="955460">
              <a:defRPr sz="1300">
                <a:ea typeface="ＭＳ Ｐゴシック" pitchFamily="50" charset="-128"/>
                <a:cs typeface="+mn-cs"/>
              </a:defRPr>
            </a:lvl1pPr>
          </a:lstStyle>
          <a:p>
            <a:pPr>
              <a:defRPr/>
            </a:pPr>
            <a:endParaRPr lang="en-US" altLang="ja-JP"/>
          </a:p>
        </p:txBody>
      </p:sp>
      <p:sp>
        <p:nvSpPr>
          <p:cNvPr id="30724" name="Rectangle 4"/>
          <p:cNvSpPr>
            <a:spLocks noGrp="1" noChangeArrowheads="1"/>
          </p:cNvSpPr>
          <p:nvPr>
            <p:ph type="ftr" sz="quarter" idx="2"/>
          </p:nvPr>
        </p:nvSpPr>
        <p:spPr bwMode="auto">
          <a:xfrm>
            <a:off x="0" y="9428402"/>
            <a:ext cx="2946189" cy="496650"/>
          </a:xfrm>
          <a:prstGeom prst="rect">
            <a:avLst/>
          </a:prstGeom>
          <a:noFill/>
          <a:ln w="9525">
            <a:noFill/>
            <a:miter lim="800000"/>
            <a:headEnd/>
            <a:tailEnd/>
          </a:ln>
          <a:effectLst/>
        </p:spPr>
        <p:txBody>
          <a:bodyPr vert="horz" wrap="square" lIns="95534" tIns="47768" rIns="95534" bIns="47768" numCol="1" anchor="b" anchorCtr="0" compatLnSpc="1">
            <a:prstTxWarp prst="textNoShape">
              <a:avLst/>
            </a:prstTxWarp>
          </a:bodyPr>
          <a:lstStyle>
            <a:lvl1pPr algn="l" defTabSz="955460">
              <a:defRPr sz="1300">
                <a:ea typeface="ＭＳ Ｐゴシック" pitchFamily="50" charset="-128"/>
                <a:cs typeface="+mn-cs"/>
              </a:defRPr>
            </a:lvl1pPr>
          </a:lstStyle>
          <a:p>
            <a:pPr>
              <a:defRPr/>
            </a:pPr>
            <a:endParaRPr lang="en-US" altLang="ja-JP"/>
          </a:p>
        </p:txBody>
      </p:sp>
      <p:sp>
        <p:nvSpPr>
          <p:cNvPr id="30725" name="Rectangle 5"/>
          <p:cNvSpPr>
            <a:spLocks noGrp="1" noChangeArrowheads="1"/>
          </p:cNvSpPr>
          <p:nvPr>
            <p:ph type="sldNum" sz="quarter" idx="3"/>
          </p:nvPr>
        </p:nvSpPr>
        <p:spPr bwMode="auto">
          <a:xfrm>
            <a:off x="3849898" y="9428402"/>
            <a:ext cx="2946189" cy="496650"/>
          </a:xfrm>
          <a:prstGeom prst="rect">
            <a:avLst/>
          </a:prstGeom>
          <a:noFill/>
          <a:ln w="9525">
            <a:noFill/>
            <a:miter lim="800000"/>
            <a:headEnd/>
            <a:tailEnd/>
          </a:ln>
          <a:effectLst/>
        </p:spPr>
        <p:txBody>
          <a:bodyPr vert="horz" wrap="square" lIns="95534" tIns="47768" rIns="95534" bIns="47768" numCol="1" anchor="b" anchorCtr="0" compatLnSpc="1">
            <a:prstTxWarp prst="textNoShape">
              <a:avLst/>
            </a:prstTxWarp>
          </a:bodyPr>
          <a:lstStyle>
            <a:lvl1pPr algn="r" defTabSz="955460">
              <a:defRPr sz="1300">
                <a:ea typeface="ＭＳ Ｐゴシック" charset="-128"/>
              </a:defRPr>
            </a:lvl1pPr>
          </a:lstStyle>
          <a:p>
            <a:pPr>
              <a:defRPr/>
            </a:pPr>
            <a:fld id="{0038EFBE-4A12-470B-93AB-BD4CB1673925}" type="slidenum">
              <a:rPr lang="en-US" altLang="ja-JP"/>
              <a:pPr>
                <a:defRPr/>
              </a:pPr>
              <a:t>‹#›</a:t>
            </a:fld>
            <a:endParaRPr lang="en-US" altLang="ja-JP"/>
          </a:p>
        </p:txBody>
      </p:sp>
    </p:spTree>
    <p:extLst>
      <p:ext uri="{BB962C8B-B14F-4D97-AF65-F5344CB8AC3E}">
        <p14:creationId xmlns:p14="http://schemas.microsoft.com/office/powerpoint/2010/main" val="279616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189" cy="496650"/>
          </a:xfrm>
          <a:prstGeom prst="rect">
            <a:avLst/>
          </a:prstGeom>
          <a:noFill/>
          <a:ln w="9525">
            <a:noFill/>
            <a:miter lim="800000"/>
            <a:headEnd/>
            <a:tailEnd/>
          </a:ln>
          <a:effectLst/>
        </p:spPr>
        <p:txBody>
          <a:bodyPr vert="horz" wrap="square" lIns="95534" tIns="47768" rIns="95534" bIns="47768" numCol="1" anchor="t" anchorCtr="0" compatLnSpc="1">
            <a:prstTxWarp prst="textNoShape">
              <a:avLst/>
            </a:prstTxWarp>
          </a:bodyPr>
          <a:lstStyle>
            <a:lvl1pPr algn="l" defTabSz="955460">
              <a:defRPr sz="1300">
                <a:ea typeface="ＭＳ Ｐゴシック" pitchFamily="50" charset="-128"/>
                <a:cs typeface="+mn-cs"/>
              </a:defRPr>
            </a:lvl1pPr>
          </a:lstStyle>
          <a:p>
            <a:pPr>
              <a:defRPr/>
            </a:pPr>
            <a:endParaRPr lang="en-US" altLang="ja-JP"/>
          </a:p>
        </p:txBody>
      </p:sp>
      <p:sp>
        <p:nvSpPr>
          <p:cNvPr id="28675" name="Rectangle 3"/>
          <p:cNvSpPr>
            <a:spLocks noGrp="1" noChangeArrowheads="1"/>
          </p:cNvSpPr>
          <p:nvPr>
            <p:ph type="dt" idx="1"/>
          </p:nvPr>
        </p:nvSpPr>
        <p:spPr bwMode="auto">
          <a:xfrm>
            <a:off x="3849898" y="0"/>
            <a:ext cx="2946189" cy="496650"/>
          </a:xfrm>
          <a:prstGeom prst="rect">
            <a:avLst/>
          </a:prstGeom>
          <a:noFill/>
          <a:ln w="9525">
            <a:noFill/>
            <a:miter lim="800000"/>
            <a:headEnd/>
            <a:tailEnd/>
          </a:ln>
          <a:effectLst/>
        </p:spPr>
        <p:txBody>
          <a:bodyPr vert="horz" wrap="square" lIns="95534" tIns="47768" rIns="95534" bIns="47768" numCol="1" anchor="t" anchorCtr="0" compatLnSpc="1">
            <a:prstTxWarp prst="textNoShape">
              <a:avLst/>
            </a:prstTxWarp>
          </a:bodyPr>
          <a:lstStyle>
            <a:lvl1pPr algn="r" defTabSz="955460">
              <a:defRPr sz="1300">
                <a:ea typeface="ＭＳ Ｐゴシック" pitchFamily="50" charset="-128"/>
                <a:cs typeface="+mn-cs"/>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79768" y="4715788"/>
            <a:ext cx="5438140" cy="4465083"/>
          </a:xfrm>
          <a:prstGeom prst="rect">
            <a:avLst/>
          </a:prstGeom>
          <a:noFill/>
          <a:ln w="9525">
            <a:noFill/>
            <a:miter lim="800000"/>
            <a:headEnd/>
            <a:tailEnd/>
          </a:ln>
          <a:effectLst/>
        </p:spPr>
        <p:txBody>
          <a:bodyPr vert="horz" wrap="square" lIns="95534" tIns="47768" rIns="95534" bIns="477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8678" name="Rectangle 6"/>
          <p:cNvSpPr>
            <a:spLocks noGrp="1" noChangeArrowheads="1"/>
          </p:cNvSpPr>
          <p:nvPr>
            <p:ph type="ftr" sz="quarter" idx="4"/>
          </p:nvPr>
        </p:nvSpPr>
        <p:spPr bwMode="auto">
          <a:xfrm>
            <a:off x="0" y="9428402"/>
            <a:ext cx="2946189" cy="496650"/>
          </a:xfrm>
          <a:prstGeom prst="rect">
            <a:avLst/>
          </a:prstGeom>
          <a:noFill/>
          <a:ln w="9525">
            <a:noFill/>
            <a:miter lim="800000"/>
            <a:headEnd/>
            <a:tailEnd/>
          </a:ln>
          <a:effectLst/>
        </p:spPr>
        <p:txBody>
          <a:bodyPr vert="horz" wrap="square" lIns="95534" tIns="47768" rIns="95534" bIns="47768" numCol="1" anchor="b" anchorCtr="0" compatLnSpc="1">
            <a:prstTxWarp prst="textNoShape">
              <a:avLst/>
            </a:prstTxWarp>
          </a:bodyPr>
          <a:lstStyle>
            <a:lvl1pPr algn="l" defTabSz="955460">
              <a:defRPr sz="1300">
                <a:ea typeface="ＭＳ Ｐゴシック" pitchFamily="50" charset="-128"/>
                <a:cs typeface="+mn-cs"/>
              </a:defRPr>
            </a:lvl1pPr>
          </a:lstStyle>
          <a:p>
            <a:pPr>
              <a:defRPr/>
            </a:pPr>
            <a:endParaRPr lang="en-US" altLang="ja-JP"/>
          </a:p>
        </p:txBody>
      </p:sp>
      <p:sp>
        <p:nvSpPr>
          <p:cNvPr id="28679" name="Rectangle 7"/>
          <p:cNvSpPr>
            <a:spLocks noGrp="1" noChangeArrowheads="1"/>
          </p:cNvSpPr>
          <p:nvPr>
            <p:ph type="sldNum" sz="quarter" idx="5"/>
          </p:nvPr>
        </p:nvSpPr>
        <p:spPr bwMode="auto">
          <a:xfrm>
            <a:off x="3849898" y="9428402"/>
            <a:ext cx="2946189" cy="496650"/>
          </a:xfrm>
          <a:prstGeom prst="rect">
            <a:avLst/>
          </a:prstGeom>
          <a:noFill/>
          <a:ln w="9525">
            <a:noFill/>
            <a:miter lim="800000"/>
            <a:headEnd/>
            <a:tailEnd/>
          </a:ln>
          <a:effectLst/>
        </p:spPr>
        <p:txBody>
          <a:bodyPr vert="horz" wrap="square" lIns="95534" tIns="47768" rIns="95534" bIns="47768" numCol="1" anchor="b" anchorCtr="0" compatLnSpc="1">
            <a:prstTxWarp prst="textNoShape">
              <a:avLst/>
            </a:prstTxWarp>
          </a:bodyPr>
          <a:lstStyle>
            <a:lvl1pPr algn="r" defTabSz="955460">
              <a:defRPr sz="1300">
                <a:ea typeface="ＭＳ Ｐゴシック" charset="-128"/>
              </a:defRPr>
            </a:lvl1pPr>
          </a:lstStyle>
          <a:p>
            <a:pPr>
              <a:defRPr/>
            </a:pPr>
            <a:fld id="{484E871D-2982-475F-AEBB-E7A07AE3CC5C}" type="slidenum">
              <a:rPr lang="en-US" altLang="ja-JP"/>
              <a:pPr>
                <a:defRPr/>
              </a:pPr>
              <a:t>‹#›</a:t>
            </a:fld>
            <a:endParaRPr lang="en-US" altLang="ja-JP"/>
          </a:p>
        </p:txBody>
      </p:sp>
    </p:spTree>
    <p:extLst>
      <p:ext uri="{BB962C8B-B14F-4D97-AF65-F5344CB8AC3E}">
        <p14:creationId xmlns:p14="http://schemas.microsoft.com/office/powerpoint/2010/main" val="828578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defTabSz="952257"/>
            <a:fld id="{02B7DA06-8198-4329-8BC1-60E4025BC598}" type="slidenum">
              <a:rPr lang="en-US" altLang="ja-JP" smtClean="0">
                <a:ea typeface="ＭＳ Ｐゴシック" pitchFamily="50" charset="-128"/>
              </a:rPr>
              <a:pPr defTabSz="952257"/>
              <a:t>1</a:t>
            </a:fld>
            <a:endParaRPr lang="en-US" altLang="ja-JP" dirty="0">
              <a:ea typeface="ＭＳ Ｐゴシック" pitchFamily="50"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127754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p:spPr>
        <p:txBody>
          <a:bodyPr/>
          <a:lstStyle/>
          <a:p>
            <a:endParaRPr lang="en-US" altLang="ja-JP" b="0" i="0" dirty="0">
              <a:solidFill>
                <a:srgbClr val="222222"/>
              </a:solidFill>
              <a:effectLst/>
              <a:latin typeface="ＭＳ Ｐゴシック" panose="020B0600070205080204" pitchFamily="50" charset="-128"/>
              <a:ea typeface="ＭＳ Ｐゴシック" panose="020B0600070205080204" pitchFamily="50" charset="-128"/>
            </a:endParaRPr>
          </a:p>
        </p:txBody>
      </p:sp>
      <p:sp>
        <p:nvSpPr>
          <p:cNvPr id="21508" name="スライド番号プレースホルダー 3"/>
          <p:cNvSpPr>
            <a:spLocks noGrp="1"/>
          </p:cNvSpPr>
          <p:nvPr>
            <p:ph type="sldNum" sz="quarter" idx="5"/>
          </p:nvPr>
        </p:nvSpPr>
        <p:spPr>
          <a:noFill/>
        </p:spPr>
        <p:txBody>
          <a:bodyPr/>
          <a:lstStyle/>
          <a:p>
            <a:pPr defTabSz="955431"/>
            <a:fld id="{D9ED9359-B995-47A8-A113-5525FFF0D773}" type="slidenum">
              <a:rPr lang="en-US" altLang="ja-JP" smtClean="0">
                <a:ea typeface="ＭＳ Ｐゴシック" pitchFamily="50" charset="-128"/>
              </a:rPr>
              <a:pPr defTabSz="955431"/>
              <a:t>10</a:t>
            </a:fld>
            <a:endParaRPr lang="en-US" altLang="ja-JP">
              <a:ea typeface="ＭＳ Ｐゴシック" pitchFamily="50" charset="-128"/>
            </a:endParaRPr>
          </a:p>
        </p:txBody>
      </p:sp>
    </p:spTree>
    <p:extLst>
      <p:ext uri="{BB962C8B-B14F-4D97-AF65-F5344CB8AC3E}">
        <p14:creationId xmlns:p14="http://schemas.microsoft.com/office/powerpoint/2010/main" val="329138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p:spPr>
        <p:txBody>
          <a:bodyPr/>
          <a:lstStyle/>
          <a:p>
            <a:endParaRPr lang="en-US" altLang="ja-JP" b="0" i="0" dirty="0">
              <a:solidFill>
                <a:srgbClr val="222222"/>
              </a:solidFill>
              <a:effectLst/>
              <a:latin typeface="ＭＳ Ｐゴシック" panose="020B0600070205080204" pitchFamily="50" charset="-128"/>
              <a:ea typeface="ＭＳ Ｐゴシック" panose="020B0600070205080204" pitchFamily="50" charset="-128"/>
            </a:endParaRPr>
          </a:p>
        </p:txBody>
      </p:sp>
      <p:sp>
        <p:nvSpPr>
          <p:cNvPr id="21508" name="スライド番号プレースホルダー 3"/>
          <p:cNvSpPr>
            <a:spLocks noGrp="1"/>
          </p:cNvSpPr>
          <p:nvPr>
            <p:ph type="sldNum" sz="quarter" idx="5"/>
          </p:nvPr>
        </p:nvSpPr>
        <p:spPr>
          <a:noFill/>
        </p:spPr>
        <p:txBody>
          <a:bodyPr/>
          <a:lstStyle/>
          <a:p>
            <a:pPr defTabSz="955431"/>
            <a:fld id="{D9ED9359-B995-47A8-A113-5525FFF0D773}" type="slidenum">
              <a:rPr lang="en-US" altLang="ja-JP" smtClean="0">
                <a:ea typeface="ＭＳ Ｐゴシック" pitchFamily="50" charset="-128"/>
              </a:rPr>
              <a:pPr defTabSz="955431"/>
              <a:t>11</a:t>
            </a:fld>
            <a:endParaRPr lang="en-US" altLang="ja-JP">
              <a:ea typeface="ＭＳ Ｐゴシック" pitchFamily="50" charset="-128"/>
            </a:endParaRPr>
          </a:p>
        </p:txBody>
      </p:sp>
    </p:spTree>
    <p:extLst>
      <p:ext uri="{BB962C8B-B14F-4D97-AF65-F5344CB8AC3E}">
        <p14:creationId xmlns:p14="http://schemas.microsoft.com/office/powerpoint/2010/main" val="338224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p:spPr>
        <p:txBody>
          <a:bodyPr/>
          <a:lstStyle/>
          <a:p>
            <a:endParaRPr lang="en-US" altLang="ja-JP" dirty="0"/>
          </a:p>
        </p:txBody>
      </p:sp>
      <p:sp>
        <p:nvSpPr>
          <p:cNvPr id="21508" name="スライド番号プレースホルダー 3"/>
          <p:cNvSpPr>
            <a:spLocks noGrp="1"/>
          </p:cNvSpPr>
          <p:nvPr>
            <p:ph type="sldNum" sz="quarter" idx="5"/>
          </p:nvPr>
        </p:nvSpPr>
        <p:spPr>
          <a:noFill/>
        </p:spPr>
        <p:txBody>
          <a:bodyPr/>
          <a:lstStyle/>
          <a:p>
            <a:pPr defTabSz="948265"/>
            <a:fld id="{D9ED9359-B995-47A8-A113-5525FFF0D773}" type="slidenum">
              <a:rPr lang="en-US" altLang="ja-JP" smtClean="0">
                <a:ea typeface="ＭＳ Ｐゴシック" pitchFamily="50" charset="-128"/>
              </a:rPr>
              <a:pPr defTabSz="948265"/>
              <a:t>2</a:t>
            </a:fld>
            <a:endParaRPr lang="en-US" altLang="ja-JP">
              <a:ea typeface="ＭＳ Ｐゴシック" pitchFamily="50" charset="-128"/>
            </a:endParaRPr>
          </a:p>
        </p:txBody>
      </p:sp>
    </p:spTree>
    <p:extLst>
      <p:ext uri="{BB962C8B-B14F-4D97-AF65-F5344CB8AC3E}">
        <p14:creationId xmlns:p14="http://schemas.microsoft.com/office/powerpoint/2010/main" val="416236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ln/>
        </p:spPr>
        <p:txBody>
          <a:bodyPr/>
          <a:lstStyle/>
          <a:p>
            <a:endParaRPr lang="en-US" altLang="ja-JP" dirty="0"/>
          </a:p>
        </p:txBody>
      </p:sp>
      <p:sp>
        <p:nvSpPr>
          <p:cNvPr id="25604" name="スライド番号プレースホルダー 3"/>
          <p:cNvSpPr>
            <a:spLocks noGrp="1"/>
          </p:cNvSpPr>
          <p:nvPr>
            <p:ph type="sldNum" sz="quarter" idx="5"/>
          </p:nvPr>
        </p:nvSpPr>
        <p:spPr>
          <a:noFill/>
        </p:spPr>
        <p:txBody>
          <a:bodyPr/>
          <a:lstStyle/>
          <a:p>
            <a:pPr defTabSz="955431"/>
            <a:fld id="{E7931648-239C-4220-BA1E-F9B31CB49D9C}" type="slidenum">
              <a:rPr lang="en-US" altLang="ja-JP" smtClean="0">
                <a:ea typeface="ＭＳ Ｐゴシック" pitchFamily="50" charset="-128"/>
              </a:rPr>
              <a:pPr defTabSz="955431"/>
              <a:t>3</a:t>
            </a:fld>
            <a:endParaRPr lang="en-US" altLang="ja-JP">
              <a:ea typeface="ＭＳ Ｐゴシック" pitchFamily="50" charset="-128"/>
            </a:endParaRPr>
          </a:p>
        </p:txBody>
      </p:sp>
    </p:spTree>
    <p:extLst>
      <p:ext uri="{BB962C8B-B14F-4D97-AF65-F5344CB8AC3E}">
        <p14:creationId xmlns:p14="http://schemas.microsoft.com/office/powerpoint/2010/main" val="371607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ln/>
        </p:spPr>
        <p:txBody>
          <a:bodyPr/>
          <a:lstStyle/>
          <a:p>
            <a:endParaRPr lang="en-US" altLang="ja-JP" dirty="0"/>
          </a:p>
        </p:txBody>
      </p:sp>
      <p:sp>
        <p:nvSpPr>
          <p:cNvPr id="25604" name="スライド番号プレースホルダー 3"/>
          <p:cNvSpPr>
            <a:spLocks noGrp="1"/>
          </p:cNvSpPr>
          <p:nvPr>
            <p:ph type="sldNum" sz="quarter" idx="5"/>
          </p:nvPr>
        </p:nvSpPr>
        <p:spPr>
          <a:noFill/>
        </p:spPr>
        <p:txBody>
          <a:bodyPr/>
          <a:lstStyle/>
          <a:p>
            <a:pPr defTabSz="955431"/>
            <a:fld id="{E7931648-239C-4220-BA1E-F9B31CB49D9C}" type="slidenum">
              <a:rPr lang="en-US" altLang="ja-JP" smtClean="0">
                <a:ea typeface="ＭＳ Ｐゴシック" pitchFamily="50" charset="-128"/>
              </a:rPr>
              <a:pPr defTabSz="955431"/>
              <a:t>4</a:t>
            </a:fld>
            <a:endParaRPr lang="en-US" altLang="ja-JP">
              <a:ea typeface="ＭＳ Ｐゴシック" pitchFamily="50" charset="-128"/>
            </a:endParaRPr>
          </a:p>
        </p:txBody>
      </p:sp>
    </p:spTree>
    <p:extLst>
      <p:ext uri="{BB962C8B-B14F-4D97-AF65-F5344CB8AC3E}">
        <p14:creationId xmlns:p14="http://schemas.microsoft.com/office/powerpoint/2010/main" val="334711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ln/>
        </p:spPr>
        <p:txBody>
          <a:bodyPr/>
          <a:lstStyle/>
          <a:p>
            <a:endParaRPr lang="en-US" altLang="ja-JP" dirty="0"/>
          </a:p>
        </p:txBody>
      </p:sp>
      <p:sp>
        <p:nvSpPr>
          <p:cNvPr id="25604" name="スライド番号プレースホルダー 3"/>
          <p:cNvSpPr>
            <a:spLocks noGrp="1"/>
          </p:cNvSpPr>
          <p:nvPr>
            <p:ph type="sldNum" sz="quarter" idx="5"/>
          </p:nvPr>
        </p:nvSpPr>
        <p:spPr>
          <a:noFill/>
        </p:spPr>
        <p:txBody>
          <a:bodyPr/>
          <a:lstStyle/>
          <a:p>
            <a:pPr defTabSz="955431"/>
            <a:fld id="{E7931648-239C-4220-BA1E-F9B31CB49D9C}" type="slidenum">
              <a:rPr lang="en-US" altLang="ja-JP" smtClean="0">
                <a:ea typeface="ＭＳ Ｐゴシック" pitchFamily="50" charset="-128"/>
              </a:rPr>
              <a:pPr defTabSz="955431"/>
              <a:t>5</a:t>
            </a:fld>
            <a:endParaRPr lang="en-US" altLang="ja-JP">
              <a:ea typeface="ＭＳ Ｐゴシック" pitchFamily="50" charset="-128"/>
            </a:endParaRPr>
          </a:p>
        </p:txBody>
      </p:sp>
    </p:spTree>
    <p:extLst>
      <p:ext uri="{BB962C8B-B14F-4D97-AF65-F5344CB8AC3E}">
        <p14:creationId xmlns:p14="http://schemas.microsoft.com/office/powerpoint/2010/main" val="30529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ln/>
        </p:spPr>
        <p:txBody>
          <a:bodyPr/>
          <a:lstStyle/>
          <a:p>
            <a:endParaRPr lang="en-US" altLang="ja-JP" dirty="0"/>
          </a:p>
        </p:txBody>
      </p:sp>
      <p:sp>
        <p:nvSpPr>
          <p:cNvPr id="25604" name="スライド番号プレースホルダー 3"/>
          <p:cNvSpPr>
            <a:spLocks noGrp="1"/>
          </p:cNvSpPr>
          <p:nvPr>
            <p:ph type="sldNum" sz="quarter" idx="5"/>
          </p:nvPr>
        </p:nvSpPr>
        <p:spPr>
          <a:noFill/>
        </p:spPr>
        <p:txBody>
          <a:bodyPr/>
          <a:lstStyle/>
          <a:p>
            <a:pPr defTabSz="955431"/>
            <a:fld id="{E7931648-239C-4220-BA1E-F9B31CB49D9C}" type="slidenum">
              <a:rPr lang="en-US" altLang="ja-JP" smtClean="0">
                <a:ea typeface="ＭＳ Ｐゴシック" pitchFamily="50" charset="-128"/>
              </a:rPr>
              <a:pPr defTabSz="955431"/>
              <a:t>6</a:t>
            </a:fld>
            <a:endParaRPr lang="en-US" altLang="ja-JP">
              <a:ea typeface="ＭＳ Ｐゴシック" pitchFamily="50" charset="-128"/>
            </a:endParaRPr>
          </a:p>
        </p:txBody>
      </p:sp>
    </p:spTree>
    <p:extLst>
      <p:ext uri="{BB962C8B-B14F-4D97-AF65-F5344CB8AC3E}">
        <p14:creationId xmlns:p14="http://schemas.microsoft.com/office/powerpoint/2010/main" val="20613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ln/>
        </p:spPr>
        <p:txBody>
          <a:bodyPr/>
          <a:lstStyle/>
          <a:p>
            <a:endParaRPr lang="en-US" altLang="ja-JP" dirty="0"/>
          </a:p>
        </p:txBody>
      </p:sp>
      <p:sp>
        <p:nvSpPr>
          <p:cNvPr id="25604" name="スライド番号プレースホルダー 3"/>
          <p:cNvSpPr>
            <a:spLocks noGrp="1"/>
          </p:cNvSpPr>
          <p:nvPr>
            <p:ph type="sldNum" sz="quarter" idx="5"/>
          </p:nvPr>
        </p:nvSpPr>
        <p:spPr>
          <a:noFill/>
        </p:spPr>
        <p:txBody>
          <a:bodyPr/>
          <a:lstStyle/>
          <a:p>
            <a:pPr defTabSz="955431"/>
            <a:fld id="{E7931648-239C-4220-BA1E-F9B31CB49D9C}" type="slidenum">
              <a:rPr lang="en-US" altLang="ja-JP" smtClean="0">
                <a:ea typeface="ＭＳ Ｐゴシック" pitchFamily="50" charset="-128"/>
              </a:rPr>
              <a:pPr defTabSz="955431"/>
              <a:t>7</a:t>
            </a:fld>
            <a:endParaRPr lang="en-US" altLang="ja-JP">
              <a:ea typeface="ＭＳ Ｐゴシック" pitchFamily="50" charset="-128"/>
            </a:endParaRPr>
          </a:p>
        </p:txBody>
      </p:sp>
    </p:spTree>
    <p:extLst>
      <p:ext uri="{BB962C8B-B14F-4D97-AF65-F5344CB8AC3E}">
        <p14:creationId xmlns:p14="http://schemas.microsoft.com/office/powerpoint/2010/main" val="254349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p:spPr>
        <p:txBody>
          <a:bodyPr/>
          <a:lstStyle/>
          <a:p>
            <a:endParaRPr lang="en-US" altLang="ja-JP" b="0" i="0" dirty="0">
              <a:solidFill>
                <a:srgbClr val="222222"/>
              </a:solidFill>
              <a:effectLst/>
              <a:latin typeface="ＭＳ Ｐゴシック" panose="020B0600070205080204" pitchFamily="50" charset="-128"/>
              <a:ea typeface="ＭＳ Ｐゴシック" panose="020B0600070205080204" pitchFamily="50" charset="-128"/>
            </a:endParaRPr>
          </a:p>
        </p:txBody>
      </p:sp>
      <p:sp>
        <p:nvSpPr>
          <p:cNvPr id="21508" name="スライド番号プレースホルダー 3"/>
          <p:cNvSpPr>
            <a:spLocks noGrp="1"/>
          </p:cNvSpPr>
          <p:nvPr>
            <p:ph type="sldNum" sz="quarter" idx="5"/>
          </p:nvPr>
        </p:nvSpPr>
        <p:spPr>
          <a:noFill/>
        </p:spPr>
        <p:txBody>
          <a:bodyPr/>
          <a:lstStyle/>
          <a:p>
            <a:pPr defTabSz="955431"/>
            <a:fld id="{D9ED9359-B995-47A8-A113-5525FFF0D773}" type="slidenum">
              <a:rPr lang="en-US" altLang="ja-JP" smtClean="0">
                <a:ea typeface="ＭＳ Ｐゴシック" pitchFamily="50" charset="-128"/>
              </a:rPr>
              <a:pPr defTabSz="955431"/>
              <a:t>8</a:t>
            </a:fld>
            <a:endParaRPr lang="en-US" altLang="ja-JP">
              <a:ea typeface="ＭＳ Ｐゴシック" pitchFamily="50" charset="-128"/>
            </a:endParaRPr>
          </a:p>
        </p:txBody>
      </p:sp>
    </p:spTree>
    <p:extLst>
      <p:ext uri="{BB962C8B-B14F-4D97-AF65-F5344CB8AC3E}">
        <p14:creationId xmlns:p14="http://schemas.microsoft.com/office/powerpoint/2010/main" val="265335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a:ln/>
        </p:spPr>
        <p:txBody>
          <a:bodyPr/>
          <a:lstStyle/>
          <a:p>
            <a:endParaRPr lang="en-US" altLang="ja-JP" b="0" i="0" dirty="0">
              <a:solidFill>
                <a:srgbClr val="222222"/>
              </a:solidFill>
              <a:effectLst/>
              <a:latin typeface="ＭＳ Ｐゴシック" panose="020B0600070205080204" pitchFamily="50" charset="-128"/>
              <a:ea typeface="ＭＳ Ｐゴシック" panose="020B0600070205080204" pitchFamily="50" charset="-128"/>
            </a:endParaRPr>
          </a:p>
        </p:txBody>
      </p:sp>
      <p:sp>
        <p:nvSpPr>
          <p:cNvPr id="21508" name="スライド番号プレースホルダー 3"/>
          <p:cNvSpPr>
            <a:spLocks noGrp="1"/>
          </p:cNvSpPr>
          <p:nvPr>
            <p:ph type="sldNum" sz="quarter" idx="5"/>
          </p:nvPr>
        </p:nvSpPr>
        <p:spPr>
          <a:noFill/>
        </p:spPr>
        <p:txBody>
          <a:bodyPr/>
          <a:lstStyle/>
          <a:p>
            <a:pPr defTabSz="955431"/>
            <a:fld id="{D9ED9359-B995-47A8-A113-5525FFF0D773}" type="slidenum">
              <a:rPr lang="en-US" altLang="ja-JP" smtClean="0">
                <a:ea typeface="ＭＳ Ｐゴシック" pitchFamily="50" charset="-128"/>
              </a:rPr>
              <a:pPr defTabSz="955431"/>
              <a:t>9</a:t>
            </a:fld>
            <a:endParaRPr lang="en-US" altLang="ja-JP">
              <a:ea typeface="ＭＳ Ｐゴシック" pitchFamily="50" charset="-128"/>
            </a:endParaRPr>
          </a:p>
        </p:txBody>
      </p:sp>
    </p:spTree>
    <p:extLst>
      <p:ext uri="{BB962C8B-B14F-4D97-AF65-F5344CB8AC3E}">
        <p14:creationId xmlns:p14="http://schemas.microsoft.com/office/powerpoint/2010/main" val="263302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2"/>
          <p:cNvSpPr>
            <a:spLocks noGrp="1" noChangeArrowheads="1"/>
          </p:cNvSpPr>
          <p:nvPr>
            <p:ph type="sldNum" sz="quarter" idx="10"/>
          </p:nvPr>
        </p:nvSpPr>
        <p:spPr>
          <a:ln/>
        </p:spPr>
        <p:txBody>
          <a:bodyPr/>
          <a:lstStyle>
            <a:lvl1pPr>
              <a:defRPr/>
            </a:lvl1pPr>
          </a:lstStyle>
          <a:p>
            <a:pPr>
              <a:defRPr/>
            </a:pPr>
            <a:fld id="{C36FD826-22FB-4AAD-847C-41ACE997C97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sldNum" sz="quarter" idx="10"/>
          </p:nvPr>
        </p:nvSpPr>
        <p:spPr>
          <a:ln/>
        </p:spPr>
        <p:txBody>
          <a:bodyPr/>
          <a:lstStyle>
            <a:lvl1pPr>
              <a:defRPr/>
            </a:lvl1pPr>
          </a:lstStyle>
          <a:p>
            <a:pPr>
              <a:defRPr/>
            </a:pPr>
            <a:fld id="{F4C6392E-1959-4DE3-AC46-DBE64D291EC4}"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72300" y="0"/>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0"/>
            <a:ext cx="6362700" cy="61261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sldNum" sz="quarter" idx="10"/>
          </p:nvPr>
        </p:nvSpPr>
        <p:spPr>
          <a:ln/>
        </p:spPr>
        <p:txBody>
          <a:bodyPr/>
          <a:lstStyle>
            <a:lvl1pPr>
              <a:defRPr/>
            </a:lvl1pPr>
          </a:lstStyle>
          <a:p>
            <a:pPr>
              <a:defRPr/>
            </a:pPr>
            <a:fld id="{A73ED143-A626-42D8-9DE6-9BA802BDA51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0"/>
            <a:ext cx="8610600" cy="5334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a:prstGeom prst="rect">
            <a:avLst/>
          </a:prstGeom>
        </p:spPr>
        <p:txBody>
          <a:bodyPr/>
          <a:lstStyle/>
          <a:p>
            <a:pPr lvl="0"/>
            <a:endParaRPr lang="ja-JP" altLang="en-US" noProof="0"/>
          </a:p>
        </p:txBody>
      </p:sp>
      <p:sp>
        <p:nvSpPr>
          <p:cNvPr id="4" name="Rectangle 12"/>
          <p:cNvSpPr>
            <a:spLocks noGrp="1" noChangeArrowheads="1"/>
          </p:cNvSpPr>
          <p:nvPr>
            <p:ph type="sldNum" sz="quarter" idx="10"/>
          </p:nvPr>
        </p:nvSpPr>
        <p:spPr>
          <a:ln/>
        </p:spPr>
        <p:txBody>
          <a:bodyPr/>
          <a:lstStyle>
            <a:lvl1pPr>
              <a:defRPr/>
            </a:lvl1pPr>
          </a:lstStyle>
          <a:p>
            <a:pPr>
              <a:defRPr/>
            </a:pPr>
            <a:fld id="{EB34F099-A621-4E7F-8D01-0198EE614476}"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sldNum" sz="quarter" idx="10"/>
          </p:nvPr>
        </p:nvSpPr>
        <p:spPr>
          <a:ln/>
        </p:spPr>
        <p:txBody>
          <a:bodyPr/>
          <a:lstStyle>
            <a:lvl1pPr>
              <a:defRPr/>
            </a:lvl1pPr>
          </a:lstStyle>
          <a:p>
            <a:pPr>
              <a:defRPr/>
            </a:pPr>
            <a:fld id="{C7D91296-F728-40B1-95C8-814646903DA5}"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2"/>
          <p:cNvSpPr>
            <a:spLocks noGrp="1" noChangeArrowheads="1"/>
          </p:cNvSpPr>
          <p:nvPr>
            <p:ph type="sldNum" sz="quarter" idx="10"/>
          </p:nvPr>
        </p:nvSpPr>
        <p:spPr>
          <a:ln/>
        </p:spPr>
        <p:txBody>
          <a:bodyPr/>
          <a:lstStyle>
            <a:lvl1pPr>
              <a:defRPr/>
            </a:lvl1pPr>
          </a:lstStyle>
          <a:p>
            <a:pPr>
              <a:defRPr/>
            </a:pPr>
            <a:fld id="{2A2475D8-D3AE-4754-914D-8CF067D3BA95}"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2"/>
          <p:cNvSpPr>
            <a:spLocks noGrp="1" noChangeArrowheads="1"/>
          </p:cNvSpPr>
          <p:nvPr>
            <p:ph type="sldNum" sz="quarter" idx="10"/>
          </p:nvPr>
        </p:nvSpPr>
        <p:spPr>
          <a:ln/>
        </p:spPr>
        <p:txBody>
          <a:bodyPr/>
          <a:lstStyle>
            <a:lvl1pPr>
              <a:defRPr/>
            </a:lvl1pPr>
          </a:lstStyle>
          <a:p>
            <a:pPr>
              <a:defRPr/>
            </a:pPr>
            <a:fld id="{D4FCF710-ACB8-45A1-8CE3-5BA43C30B53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2"/>
          <p:cNvSpPr>
            <a:spLocks noGrp="1" noChangeArrowheads="1"/>
          </p:cNvSpPr>
          <p:nvPr>
            <p:ph type="sldNum" sz="quarter" idx="10"/>
          </p:nvPr>
        </p:nvSpPr>
        <p:spPr>
          <a:ln/>
        </p:spPr>
        <p:txBody>
          <a:bodyPr/>
          <a:lstStyle>
            <a:lvl1pPr>
              <a:defRPr/>
            </a:lvl1pPr>
          </a:lstStyle>
          <a:p>
            <a:pPr>
              <a:defRPr/>
            </a:pPr>
            <a:fld id="{2E1E6ED5-4E28-498A-B6FA-61D82AAA9E5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2"/>
          <p:cNvSpPr>
            <a:spLocks noGrp="1" noChangeArrowheads="1"/>
          </p:cNvSpPr>
          <p:nvPr>
            <p:ph type="sldNum" sz="quarter" idx="10"/>
          </p:nvPr>
        </p:nvSpPr>
        <p:spPr>
          <a:ln/>
        </p:spPr>
        <p:txBody>
          <a:bodyPr/>
          <a:lstStyle>
            <a:lvl1pPr>
              <a:defRPr/>
            </a:lvl1pPr>
          </a:lstStyle>
          <a:p>
            <a:pPr>
              <a:defRPr/>
            </a:pPr>
            <a:fld id="{8E5C20FD-EA63-4B76-A639-D1C9BF7A1D57}"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D2F5C863-D2A9-4FCD-9446-F4391082D5B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2"/>
          <p:cNvSpPr>
            <a:spLocks noGrp="1" noChangeArrowheads="1"/>
          </p:cNvSpPr>
          <p:nvPr>
            <p:ph type="sldNum" sz="quarter" idx="10"/>
          </p:nvPr>
        </p:nvSpPr>
        <p:spPr>
          <a:ln/>
        </p:spPr>
        <p:txBody>
          <a:bodyPr/>
          <a:lstStyle>
            <a:lvl1pPr>
              <a:defRPr/>
            </a:lvl1pPr>
          </a:lstStyle>
          <a:p>
            <a:pPr>
              <a:defRPr/>
            </a:pPr>
            <a:fld id="{35DDDD34-BD73-4615-A38F-F702DFC5E3D2}"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2"/>
          <p:cNvSpPr>
            <a:spLocks noGrp="1" noChangeArrowheads="1"/>
          </p:cNvSpPr>
          <p:nvPr>
            <p:ph type="sldNum" sz="quarter" idx="10"/>
          </p:nvPr>
        </p:nvSpPr>
        <p:spPr>
          <a:ln/>
        </p:spPr>
        <p:txBody>
          <a:bodyPr/>
          <a:lstStyle>
            <a:lvl1pPr>
              <a:defRPr/>
            </a:lvl1pPr>
          </a:lstStyle>
          <a:p>
            <a:pPr>
              <a:defRPr/>
            </a:pPr>
            <a:fld id="{5EE17A8B-C334-4949-B78B-DA7D3EEDFA9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533400" y="0"/>
            <a:ext cx="8610600" cy="533400"/>
          </a:xfrm>
          <a:prstGeom prst="rect">
            <a:avLst/>
          </a:prstGeom>
          <a:noFill/>
          <a:ln w="12700">
            <a:noFill/>
            <a:miter lim="800000"/>
            <a:headEnd/>
            <a:tailEnd/>
          </a:ln>
        </p:spPr>
        <p:txBody>
          <a:bodyPr vert="horz" wrap="square" lIns="63500" tIns="26988" rIns="63500" bIns="26988" numCol="1" anchor="b" anchorCtr="0" compatLnSpc="1">
            <a:prstTxWarp prst="textNoShape">
              <a:avLst/>
            </a:prstTxWarp>
          </a:bodyPr>
          <a:lstStyle/>
          <a:p>
            <a:pPr lvl="0"/>
            <a:r>
              <a:rPr lang="ja-JP" altLang="en-US"/>
              <a:t>タイトルを入力</a:t>
            </a:r>
          </a:p>
        </p:txBody>
      </p:sp>
      <p:sp>
        <p:nvSpPr>
          <p:cNvPr id="1027" name="Line 10"/>
          <p:cNvSpPr>
            <a:spLocks noChangeShapeType="1"/>
          </p:cNvSpPr>
          <p:nvPr userDrawn="1"/>
        </p:nvSpPr>
        <p:spPr bwMode="auto">
          <a:xfrm>
            <a:off x="533400" y="552450"/>
            <a:ext cx="8621713" cy="0"/>
          </a:xfrm>
          <a:prstGeom prst="line">
            <a:avLst/>
          </a:prstGeom>
          <a:noFill/>
          <a:ln w="38100">
            <a:solidFill>
              <a:schemeClr val="tx1"/>
            </a:solidFill>
            <a:round/>
            <a:headEnd/>
            <a:tailEnd/>
          </a:ln>
        </p:spPr>
        <p:txBody>
          <a:bodyPr wrap="none" anchor="ctr"/>
          <a:lstStyle/>
          <a:p>
            <a:endParaRPr lang="ja-JP" altLang="en-US"/>
          </a:p>
        </p:txBody>
      </p:sp>
      <p:pic>
        <p:nvPicPr>
          <p:cNvPr id="1028" name="Picture 11"/>
          <p:cNvPicPr>
            <a:picLocks noChangeAspect="1" noChangeArrowheads="1"/>
          </p:cNvPicPr>
          <p:nvPr userDrawn="1"/>
        </p:nvPicPr>
        <p:blipFill>
          <a:blip r:embed="rId14" cstate="print"/>
          <a:srcRect/>
          <a:stretch>
            <a:fillRect/>
          </a:stretch>
        </p:blipFill>
        <p:spPr bwMode="auto">
          <a:xfrm>
            <a:off x="8218488" y="38100"/>
            <a:ext cx="887412" cy="460375"/>
          </a:xfrm>
          <a:prstGeom prst="rect">
            <a:avLst/>
          </a:prstGeom>
          <a:noFill/>
          <a:ln w="9525">
            <a:noFill/>
            <a:miter lim="800000"/>
            <a:headEnd/>
            <a:tailEnd/>
          </a:ln>
        </p:spPr>
      </p:pic>
      <p:sp>
        <p:nvSpPr>
          <p:cNvPr id="1036" name="Rectangle 12"/>
          <p:cNvSpPr>
            <a:spLocks noGrp="1" noChangeArrowheads="1"/>
          </p:cNvSpPr>
          <p:nvPr>
            <p:ph type="sldNum" sz="quarter" idx="4"/>
          </p:nvPr>
        </p:nvSpPr>
        <p:spPr bwMode="auto">
          <a:xfrm>
            <a:off x="4445000" y="6499225"/>
            <a:ext cx="7747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ＭＳ Ｐゴシック" charset="-128"/>
                <a:ea typeface="ＭＳ Ｐゴシック" charset="-128"/>
              </a:defRPr>
            </a:lvl1pPr>
          </a:lstStyle>
          <a:p>
            <a:pPr>
              <a:defRPr/>
            </a:pPr>
            <a:fld id="{A73F11F2-E404-469F-B98A-249C3F9D6B7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lvl1pPr algn="l" rtl="0" eaLnBrk="0" fontAlgn="base" hangingPunct="0">
        <a:spcBef>
          <a:spcPct val="0"/>
        </a:spcBef>
        <a:spcAft>
          <a:spcPct val="0"/>
        </a:spcAft>
        <a:defRPr kumimoji="1">
          <a:solidFill>
            <a:schemeClr val="tx2"/>
          </a:solidFill>
          <a:latin typeface="+mj-lt"/>
          <a:ea typeface="+mj-ea"/>
          <a:cs typeface="HGP創英角ｺﾞｼｯｸUB" pitchFamily="50" charset="-128"/>
        </a:defRPr>
      </a:lvl1pPr>
      <a:lvl2pPr algn="l" rtl="0" eaLnBrk="0" fontAlgn="base" hangingPunct="0">
        <a:spcBef>
          <a:spcPct val="0"/>
        </a:spcBef>
        <a:spcAft>
          <a:spcPct val="0"/>
        </a:spcAft>
        <a:defRPr kumimoji="1">
          <a:solidFill>
            <a:schemeClr val="tx2"/>
          </a:solidFill>
          <a:latin typeface="Arial" charset="0"/>
          <a:ea typeface="HGP創英角ｺﾞｼｯｸUB" pitchFamily="50" charset="-128"/>
          <a:cs typeface="HGP創英角ｺﾞｼｯｸUB" pitchFamily="50" charset="-128"/>
        </a:defRPr>
      </a:lvl2pPr>
      <a:lvl3pPr algn="l" rtl="0" eaLnBrk="0" fontAlgn="base" hangingPunct="0">
        <a:spcBef>
          <a:spcPct val="0"/>
        </a:spcBef>
        <a:spcAft>
          <a:spcPct val="0"/>
        </a:spcAft>
        <a:defRPr kumimoji="1">
          <a:solidFill>
            <a:schemeClr val="tx2"/>
          </a:solidFill>
          <a:latin typeface="Arial" charset="0"/>
          <a:ea typeface="HGP創英角ｺﾞｼｯｸUB" pitchFamily="50" charset="-128"/>
          <a:cs typeface="HGP創英角ｺﾞｼｯｸUB" pitchFamily="50" charset="-128"/>
        </a:defRPr>
      </a:lvl3pPr>
      <a:lvl4pPr algn="l" rtl="0" eaLnBrk="0" fontAlgn="base" hangingPunct="0">
        <a:spcBef>
          <a:spcPct val="0"/>
        </a:spcBef>
        <a:spcAft>
          <a:spcPct val="0"/>
        </a:spcAft>
        <a:defRPr kumimoji="1">
          <a:solidFill>
            <a:schemeClr val="tx2"/>
          </a:solidFill>
          <a:latin typeface="Arial" charset="0"/>
          <a:ea typeface="HGP創英角ｺﾞｼｯｸUB" pitchFamily="50" charset="-128"/>
          <a:cs typeface="HGP創英角ｺﾞｼｯｸUB" pitchFamily="50" charset="-128"/>
        </a:defRPr>
      </a:lvl4pPr>
      <a:lvl5pPr algn="l" rtl="0" eaLnBrk="0" fontAlgn="base" hangingPunct="0">
        <a:spcBef>
          <a:spcPct val="0"/>
        </a:spcBef>
        <a:spcAft>
          <a:spcPct val="0"/>
        </a:spcAft>
        <a:defRPr kumimoji="1">
          <a:solidFill>
            <a:schemeClr val="tx2"/>
          </a:solidFill>
          <a:latin typeface="Arial" charset="0"/>
          <a:ea typeface="HGP創英角ｺﾞｼｯｸUB" pitchFamily="50" charset="-128"/>
          <a:cs typeface="HGP創英角ｺﾞｼｯｸUB" pitchFamily="50" charset="-128"/>
        </a:defRPr>
      </a:lvl5pPr>
      <a:lvl6pPr marL="457200" algn="l" rtl="0" fontAlgn="base">
        <a:spcBef>
          <a:spcPct val="0"/>
        </a:spcBef>
        <a:spcAft>
          <a:spcPct val="0"/>
        </a:spcAft>
        <a:defRPr kumimoji="1">
          <a:solidFill>
            <a:schemeClr val="tx2"/>
          </a:solidFill>
          <a:latin typeface="Arial" charset="0"/>
          <a:ea typeface="HGP創英角ｺﾞｼｯｸUB" pitchFamily="50" charset="-128"/>
        </a:defRPr>
      </a:lvl6pPr>
      <a:lvl7pPr marL="914400" algn="l" rtl="0" fontAlgn="base">
        <a:spcBef>
          <a:spcPct val="0"/>
        </a:spcBef>
        <a:spcAft>
          <a:spcPct val="0"/>
        </a:spcAft>
        <a:defRPr kumimoji="1">
          <a:solidFill>
            <a:schemeClr val="tx2"/>
          </a:solidFill>
          <a:latin typeface="Arial" charset="0"/>
          <a:ea typeface="HGP創英角ｺﾞｼｯｸUB" pitchFamily="50" charset="-128"/>
        </a:defRPr>
      </a:lvl7pPr>
      <a:lvl8pPr marL="1371600" algn="l" rtl="0" fontAlgn="base">
        <a:spcBef>
          <a:spcPct val="0"/>
        </a:spcBef>
        <a:spcAft>
          <a:spcPct val="0"/>
        </a:spcAft>
        <a:defRPr kumimoji="1">
          <a:solidFill>
            <a:schemeClr val="tx2"/>
          </a:solidFill>
          <a:latin typeface="Arial" charset="0"/>
          <a:ea typeface="HGP創英角ｺﾞｼｯｸUB" pitchFamily="50" charset="-128"/>
        </a:defRPr>
      </a:lvl8pPr>
      <a:lvl9pPr marL="1828800" algn="l" rtl="0" fontAlgn="base">
        <a:spcBef>
          <a:spcPct val="0"/>
        </a:spcBef>
        <a:spcAft>
          <a:spcPct val="0"/>
        </a:spcAft>
        <a:defRPr kumimoji="1">
          <a:solidFill>
            <a:schemeClr val="tx2"/>
          </a:solidFill>
          <a:latin typeface="Arial" charset="0"/>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honto.jp/ebook/search_10%E3%83%81%E3%83%A5%E3%83%81%E3%83%A5%E3%80%80%E3%81%BE%E3%82%86%E3%81%BF.html?srchf=1&amp;tbty=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544016" y="1124744"/>
            <a:ext cx="8132440" cy="2697490"/>
          </a:xfrm>
        </p:spPr>
        <p:txBody>
          <a:bodyPr/>
          <a:lstStyle/>
          <a:p>
            <a:pPr algn="ctr" eaLnBrk="1" hangingPunct="1"/>
            <a:r>
              <a:rPr lang="ja-JP" altLang="en-US" sz="6000" dirty="0">
                <a:solidFill>
                  <a:srgbClr val="991336"/>
                </a:solidFill>
                <a:latin typeface="+mn-lt"/>
                <a:ea typeface="HGP創英角ｺﾞｼｯｸUB" pitchFamily="50" charset="-128"/>
              </a:rPr>
              <a:t>読書バリアフリー</a:t>
            </a:r>
            <a:r>
              <a:rPr lang="ja-JP" altLang="en-US" sz="2800" dirty="0">
                <a:solidFill>
                  <a:schemeClr val="bg2">
                    <a:lumMod val="50000"/>
                  </a:schemeClr>
                </a:solidFill>
                <a:latin typeface="+mn-lt"/>
                <a:ea typeface="HGP創英角ｺﾞｼｯｸUB" pitchFamily="50" charset="-128"/>
              </a:rPr>
              <a:t>に関する</a:t>
            </a:r>
            <a:br>
              <a:rPr lang="en-US" altLang="ja-JP" sz="2800" dirty="0">
                <a:solidFill>
                  <a:schemeClr val="bg2">
                    <a:lumMod val="50000"/>
                  </a:schemeClr>
                </a:solidFill>
                <a:latin typeface="+mn-lt"/>
                <a:ea typeface="HGP創英角ｺﾞｼｯｸUB" pitchFamily="50" charset="-128"/>
              </a:rPr>
            </a:br>
            <a:r>
              <a:rPr lang="ja-JP" altLang="en-US" sz="5400" dirty="0">
                <a:solidFill>
                  <a:schemeClr val="bg2">
                    <a:lumMod val="50000"/>
                  </a:schemeClr>
                </a:solidFill>
                <a:latin typeface="+mn-lt"/>
                <a:ea typeface="HGP創英角ｺﾞｼｯｸUB" pitchFamily="50" charset="-128"/>
              </a:rPr>
              <a:t>文芸三団体共同声明</a:t>
            </a:r>
            <a:r>
              <a:rPr lang="ja-JP" altLang="en-US" sz="2800" dirty="0">
                <a:solidFill>
                  <a:schemeClr val="bg2">
                    <a:lumMod val="50000"/>
                  </a:schemeClr>
                </a:solidFill>
                <a:latin typeface="+mn-lt"/>
                <a:ea typeface="HGP創英角ｺﾞｼｯｸUB" pitchFamily="50" charset="-128"/>
              </a:rPr>
              <a:t>について</a:t>
            </a:r>
            <a:br>
              <a:rPr lang="en-US" altLang="ja-JP" sz="800" dirty="0">
                <a:solidFill>
                  <a:schemeClr val="tx1"/>
                </a:solidFill>
                <a:latin typeface="+mn-lt"/>
                <a:ea typeface="HGP創英角ｺﾞｼｯｸUB" pitchFamily="50" charset="-128"/>
              </a:rPr>
            </a:br>
            <a:br>
              <a:rPr lang="en-US" altLang="ja-JP" sz="800" b="1" dirty="0">
                <a:latin typeface="+mn-lt"/>
                <a:ea typeface="HGP創英角ｺﾞｼｯｸUB" pitchFamily="50" charset="-128"/>
              </a:rPr>
            </a:br>
            <a:r>
              <a:rPr lang="en-US" altLang="ja-JP" sz="2800" b="1" dirty="0">
                <a:latin typeface="+mn-lt"/>
                <a:ea typeface="HGP創英角ｺﾞｼｯｸUB" pitchFamily="50" charset="-128"/>
              </a:rPr>
              <a:t>29</a:t>
            </a:r>
            <a:r>
              <a:rPr lang="en-US" altLang="ja-JP" sz="2800" b="1" baseline="30000" dirty="0">
                <a:latin typeface="+mn-lt"/>
                <a:ea typeface="HGP創英角ｺﾞｼｯｸUB" pitchFamily="50" charset="-128"/>
              </a:rPr>
              <a:t>th</a:t>
            </a:r>
            <a:r>
              <a:rPr lang="en-US" altLang="ja-JP" sz="2800" b="1" dirty="0">
                <a:latin typeface="+mn-lt"/>
                <a:ea typeface="HGP創英角ｺﾞｼｯｸUB" pitchFamily="50" charset="-128"/>
              </a:rPr>
              <a:t> Jun, 2024</a:t>
            </a:r>
            <a:endParaRPr lang="ja-JP" altLang="en-US" sz="2800" b="1" dirty="0">
              <a:solidFill>
                <a:srgbClr val="00009E"/>
              </a:solidFill>
              <a:latin typeface="+mn-lt"/>
            </a:endParaRPr>
          </a:p>
        </p:txBody>
      </p:sp>
      <p:sp>
        <p:nvSpPr>
          <p:cNvPr id="3074" name="Rectangle 2"/>
          <p:cNvSpPr>
            <a:spLocks noGrp="1" noChangeArrowheads="1"/>
          </p:cNvSpPr>
          <p:nvPr>
            <p:ph type="subTitle" idx="1"/>
          </p:nvPr>
        </p:nvSpPr>
        <p:spPr>
          <a:xfrm>
            <a:off x="827584" y="4797152"/>
            <a:ext cx="8064896" cy="1422554"/>
          </a:xfrm>
        </p:spPr>
        <p:txBody>
          <a:bodyPr/>
          <a:lstStyle/>
          <a:p>
            <a:pPr algn="r" eaLnBrk="1" hangingPunct="1"/>
            <a:r>
              <a:rPr lang="ja-JP" altLang="en-US" sz="2400" b="1" dirty="0">
                <a:ea typeface="HGP創英角ｺﾞｼｯｸUB" pitchFamily="50" charset="-128"/>
              </a:rPr>
              <a:t>日本ペンクラブ 言論表現委員</a:t>
            </a:r>
            <a:endParaRPr lang="en-US" altLang="ja-JP" sz="2400" b="1" dirty="0">
              <a:ea typeface="HGP創英角ｺﾞｼｯｸUB" pitchFamily="50" charset="-128"/>
            </a:endParaRPr>
          </a:p>
          <a:p>
            <a:pPr algn="r" eaLnBrk="1" hangingPunct="1"/>
            <a:r>
              <a:rPr lang="en-US" altLang="ja-JP" sz="2400" b="1" dirty="0">
                <a:ea typeface="HGP創英角ｺﾞｼｯｸUB" pitchFamily="50" charset="-128"/>
              </a:rPr>
              <a:t>O2O</a:t>
            </a:r>
            <a:r>
              <a:rPr lang="ja-JP" altLang="en-US" sz="2400" b="1" dirty="0">
                <a:ea typeface="HGP創英角ｺﾞｼｯｸUB" pitchFamily="50" charset="-128"/>
              </a:rPr>
              <a:t> </a:t>
            </a:r>
            <a:r>
              <a:rPr lang="en-US" altLang="ja-JP" sz="2400" b="1" dirty="0">
                <a:ea typeface="HGP創英角ｺﾞｼｯｸUB" pitchFamily="50" charset="-128"/>
              </a:rPr>
              <a:t>Book Biz</a:t>
            </a:r>
            <a:r>
              <a:rPr lang="ja-JP" altLang="en-US" sz="2400" dirty="0">
                <a:ea typeface="HGP創英角ｺﾞｼｯｸUB" pitchFamily="50" charset="-128"/>
              </a:rPr>
              <a:t>株式会社代表取締役</a:t>
            </a:r>
            <a:endParaRPr lang="en-US" altLang="ja-JP" sz="2400" dirty="0">
              <a:ea typeface="HGP創英角ｺﾞｼｯｸUB" pitchFamily="50" charset="-128"/>
            </a:endParaRPr>
          </a:p>
          <a:p>
            <a:pPr algn="r" eaLnBrk="1" hangingPunct="1"/>
            <a:r>
              <a:rPr lang="ja-JP" altLang="en-US" sz="2400" dirty="0">
                <a:ea typeface="HGP創英角ｺﾞｼｯｸUB" pitchFamily="50" charset="-128"/>
              </a:rPr>
              <a:t>落合早苗</a:t>
            </a:r>
            <a:endParaRPr lang="en-US" altLang="ja-JP" sz="2400" dirty="0">
              <a:ea typeface="HGP創英角ｺﾞｼｯｸUB" pitchFamily="50" charset="-128"/>
            </a:endParaRPr>
          </a:p>
        </p:txBody>
      </p:sp>
      <p:pic>
        <p:nvPicPr>
          <p:cNvPr id="2" name="図 1"/>
          <p:cNvPicPr>
            <a:picLocks noChangeAspect="1"/>
          </p:cNvPicPr>
          <p:nvPr/>
        </p:nvPicPr>
        <p:blipFill>
          <a:blip r:embed="rId3"/>
          <a:stretch>
            <a:fillRect/>
          </a:stretch>
        </p:blipFill>
        <p:spPr>
          <a:xfrm>
            <a:off x="1187624" y="4683229"/>
            <a:ext cx="1728192" cy="1530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a:spLocks noGrp="1"/>
          </p:cNvSpPr>
          <p:nvPr>
            <p:ph type="title"/>
          </p:nvPr>
        </p:nvSpPr>
        <p:spPr/>
        <p:txBody>
          <a:bodyPr/>
          <a:lstStyle/>
          <a:p>
            <a:pPr>
              <a:defRPr/>
            </a:pPr>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6</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a:t>
            </a:r>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27</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日には、出版</a:t>
            </a:r>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団体の共同声明も</a:t>
            </a:r>
          </a:p>
        </p:txBody>
      </p:sp>
      <p:cxnSp>
        <p:nvCxnSpPr>
          <p:cNvPr id="4" name="直線コネクタ 3"/>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36" name="図 35"/>
          <p:cNvPicPr>
            <a:picLocks noChangeAspect="1"/>
          </p:cNvPicPr>
          <p:nvPr/>
        </p:nvPicPr>
        <p:blipFill>
          <a:blip r:embed="rId3"/>
          <a:stretch>
            <a:fillRect/>
          </a:stretch>
        </p:blipFill>
        <p:spPr>
          <a:xfrm>
            <a:off x="8426622" y="14785"/>
            <a:ext cx="703730" cy="623413"/>
          </a:xfrm>
          <a:prstGeom prst="rect">
            <a:avLst/>
          </a:prstGeom>
        </p:spPr>
      </p:pic>
      <p:sp>
        <p:nvSpPr>
          <p:cNvPr id="6" name="テキスト ボックス 5">
            <a:extLst>
              <a:ext uri="{FF2B5EF4-FFF2-40B4-BE49-F238E27FC236}">
                <a16:creationId xmlns:a16="http://schemas.microsoft.com/office/drawing/2014/main" id="{4E7F5B0F-E549-8ED7-BC75-90B3858C98BD}"/>
              </a:ext>
            </a:extLst>
          </p:cNvPr>
          <p:cNvSpPr txBox="1"/>
          <p:nvPr/>
        </p:nvSpPr>
        <p:spPr>
          <a:xfrm>
            <a:off x="976394" y="1988840"/>
            <a:ext cx="184731" cy="369332"/>
          </a:xfrm>
          <a:prstGeom prst="rect">
            <a:avLst/>
          </a:prstGeom>
          <a:noFill/>
        </p:spPr>
        <p:txBody>
          <a:bodyPr wrap="none" rtlCol="0">
            <a:spAutoFit/>
          </a:bodyPr>
          <a:lstStyle/>
          <a:p>
            <a:endParaRPr kumimoji="1" lang="ja-JP" altLang="en-US" dirty="0"/>
          </a:p>
        </p:txBody>
      </p:sp>
      <p:pic>
        <p:nvPicPr>
          <p:cNvPr id="5" name="図 4">
            <a:extLst>
              <a:ext uri="{FF2B5EF4-FFF2-40B4-BE49-F238E27FC236}">
                <a16:creationId xmlns:a16="http://schemas.microsoft.com/office/drawing/2014/main" id="{DBC0E5A6-481C-E252-A455-77F6AF09B0E3}"/>
              </a:ext>
            </a:extLst>
          </p:cNvPr>
          <p:cNvPicPr>
            <a:picLocks noChangeAspect="1"/>
          </p:cNvPicPr>
          <p:nvPr/>
        </p:nvPicPr>
        <p:blipFill rotWithShape="1">
          <a:blip r:embed="rId4"/>
          <a:srcRect l="20520" t="13600" r="23226" b="8001"/>
          <a:stretch/>
        </p:blipFill>
        <p:spPr>
          <a:xfrm>
            <a:off x="997963" y="1124744"/>
            <a:ext cx="6613539" cy="5184575"/>
          </a:xfrm>
          <a:prstGeom prst="rect">
            <a:avLst/>
          </a:prstGeom>
        </p:spPr>
      </p:pic>
      <p:sp>
        <p:nvSpPr>
          <p:cNvPr id="7" name="テキスト ボックス 6">
            <a:extLst>
              <a:ext uri="{FF2B5EF4-FFF2-40B4-BE49-F238E27FC236}">
                <a16:creationId xmlns:a16="http://schemas.microsoft.com/office/drawing/2014/main" id="{72C9B24C-850F-B905-EE5B-FC656E46DD58}"/>
              </a:ext>
            </a:extLst>
          </p:cNvPr>
          <p:cNvSpPr txBox="1"/>
          <p:nvPr/>
        </p:nvSpPr>
        <p:spPr>
          <a:xfrm>
            <a:off x="1403648" y="4499828"/>
            <a:ext cx="4536504" cy="540000"/>
          </a:xfrm>
          <a:prstGeom prst="rect">
            <a:avLst/>
          </a:prstGeom>
          <a:noFill/>
          <a:ln w="38100">
            <a:solidFill>
              <a:srgbClr val="C00000"/>
            </a:solidFill>
          </a:ln>
        </p:spPr>
        <p:txBody>
          <a:bodyPr wrap="square" rtlCol="0">
            <a:spAutoFit/>
          </a:bodyPr>
          <a:lstStyle/>
          <a:p>
            <a:endParaRPr kumimoji="1" lang="ja-JP" altLang="en-US" dirty="0">
              <a:solidFill>
                <a:srgbClr val="C00000"/>
              </a:solidFill>
            </a:endParaRPr>
          </a:p>
        </p:txBody>
      </p:sp>
    </p:spTree>
    <p:extLst>
      <p:ext uri="{BB962C8B-B14F-4D97-AF65-F5344CB8AC3E}">
        <p14:creationId xmlns:p14="http://schemas.microsoft.com/office/powerpoint/2010/main" val="41702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a:spLocks noGrp="1"/>
          </p:cNvSpPr>
          <p:nvPr>
            <p:ph type="title"/>
          </p:nvPr>
        </p:nvSpPr>
        <p:spPr/>
        <p:txBody>
          <a:bodyPr/>
          <a:lstStyle/>
          <a:p>
            <a:pPr>
              <a:defRPr/>
            </a:pP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読書バリアフリーに関する出版５団体共同声明</a:t>
            </a:r>
          </a:p>
        </p:txBody>
      </p:sp>
      <p:cxnSp>
        <p:nvCxnSpPr>
          <p:cNvPr id="4" name="直線コネクタ 3"/>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36" name="図 35"/>
          <p:cNvPicPr>
            <a:picLocks noChangeAspect="1"/>
          </p:cNvPicPr>
          <p:nvPr/>
        </p:nvPicPr>
        <p:blipFill>
          <a:blip r:embed="rId3"/>
          <a:stretch>
            <a:fillRect/>
          </a:stretch>
        </p:blipFill>
        <p:spPr>
          <a:xfrm>
            <a:off x="8426622" y="14785"/>
            <a:ext cx="703730" cy="623413"/>
          </a:xfrm>
          <a:prstGeom prst="rect">
            <a:avLst/>
          </a:prstGeom>
        </p:spPr>
      </p:pic>
      <p:sp>
        <p:nvSpPr>
          <p:cNvPr id="6" name="テキスト ボックス 5">
            <a:extLst>
              <a:ext uri="{FF2B5EF4-FFF2-40B4-BE49-F238E27FC236}">
                <a16:creationId xmlns:a16="http://schemas.microsoft.com/office/drawing/2014/main" id="{4E7F5B0F-E549-8ED7-BC75-90B3858C98BD}"/>
              </a:ext>
            </a:extLst>
          </p:cNvPr>
          <p:cNvSpPr txBox="1"/>
          <p:nvPr/>
        </p:nvSpPr>
        <p:spPr>
          <a:xfrm>
            <a:off x="976394" y="1988840"/>
            <a:ext cx="184731" cy="369332"/>
          </a:xfrm>
          <a:prstGeom prst="rect">
            <a:avLst/>
          </a:prstGeom>
          <a:noFill/>
        </p:spPr>
        <p:txBody>
          <a:bodyPr wrap="non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B4F5E623-94C6-DCEF-903E-F9676970C91E}"/>
              </a:ext>
            </a:extLst>
          </p:cNvPr>
          <p:cNvSpPr txBox="1"/>
          <p:nvPr/>
        </p:nvSpPr>
        <p:spPr>
          <a:xfrm>
            <a:off x="395536" y="1052736"/>
            <a:ext cx="8424936" cy="5355312"/>
          </a:xfrm>
          <a:prstGeom prst="rect">
            <a:avLst/>
          </a:prstGeom>
          <a:noFill/>
        </p:spPr>
        <p:txBody>
          <a:bodyPr wrap="square" rtlCol="0">
            <a:spAutoFit/>
          </a:bodyPr>
          <a:lstStyle/>
          <a:p>
            <a:pPr algn="l"/>
            <a:r>
              <a:rPr kumimoji="1" lang="ja-JP" altLang="en-US" dirty="0"/>
              <a:t>　本年</a:t>
            </a:r>
            <a:r>
              <a:rPr kumimoji="1" lang="en-US" altLang="ja-JP" dirty="0"/>
              <a:t>4</a:t>
            </a:r>
            <a:r>
              <a:rPr kumimoji="1" lang="ja-JP" altLang="en-US" dirty="0"/>
              <a:t>月</a:t>
            </a:r>
            <a:r>
              <a:rPr kumimoji="1" lang="en-US" altLang="ja-JP" dirty="0"/>
              <a:t>9</a:t>
            </a:r>
            <a:r>
              <a:rPr kumimoji="1" lang="ja-JP" altLang="en-US" dirty="0"/>
              <a:t>日に、日本文藝家協会、日本推理作家協会、日本ペンクラブの三団体により、読書バリアフリー環境の整備推進に協力を惜しまないとの共同声明が出されました。</a:t>
            </a:r>
          </a:p>
          <a:p>
            <a:pPr algn="l"/>
            <a:r>
              <a:rPr kumimoji="1" lang="ja-JP" altLang="en-US" dirty="0"/>
              <a:t>　われわれ出版者は、著作者の方々のこのような真摯な願いを深く受け止めています。</a:t>
            </a:r>
          </a:p>
          <a:p>
            <a:pPr algn="l"/>
            <a:r>
              <a:rPr kumimoji="1" lang="ja-JP" altLang="en-US" dirty="0"/>
              <a:t>　一人でも多くの読者に本を届けたいという思いは、あらゆる分野の出版者の活動の根本にあります。</a:t>
            </a:r>
          </a:p>
          <a:p>
            <a:pPr algn="l"/>
            <a:r>
              <a:rPr kumimoji="1" lang="en-US" altLang="ja-JP" dirty="0"/>
              <a:t> 『</a:t>
            </a:r>
            <a:r>
              <a:rPr kumimoji="1" lang="ja-JP" altLang="en-US" dirty="0"/>
              <a:t>読書すること</a:t>
            </a:r>
            <a:r>
              <a:rPr kumimoji="1" lang="en-US" altLang="ja-JP" dirty="0"/>
              <a:t>』</a:t>
            </a:r>
            <a:r>
              <a:rPr kumimoji="1" lang="ja-JP" altLang="en-US" dirty="0"/>
              <a:t>に何らかの困難をお持ちの方にとっても、読書があたりまえのものとして、人生とともにあってほしいと思います。読書バリアフリーを実現するための環境づくりや技術の進歩は、出版に携わるすべての関係者の理解と協力の上に進められるものであると考えています。</a:t>
            </a:r>
          </a:p>
          <a:p>
            <a:pPr algn="l"/>
            <a:r>
              <a:rPr lang="ja-JP" altLang="en-US" dirty="0"/>
              <a:t>　</a:t>
            </a:r>
            <a:r>
              <a:rPr kumimoji="1" lang="ja-JP" altLang="en-US" dirty="0"/>
              <a:t>われわれは、著作者の方々のお考えに寄り添い、その権利が損なわれないように十分に配慮しつつ、あらゆる読者の利便性を高め、長く未来に向けてバリアフリーな環境のもと出版文化をさらに発展させていくための努力を続けてまいります。</a:t>
            </a:r>
          </a:p>
          <a:p>
            <a:pPr algn="l"/>
            <a:endParaRPr kumimoji="1" lang="ja-JP" altLang="en-US" dirty="0"/>
          </a:p>
          <a:p>
            <a:pPr algn="l"/>
            <a:r>
              <a:rPr kumimoji="1" lang="en-US" altLang="ja-JP" dirty="0"/>
              <a:t>2024</a:t>
            </a:r>
            <a:r>
              <a:rPr kumimoji="1" lang="ja-JP" altLang="en-US" dirty="0"/>
              <a:t>年</a:t>
            </a:r>
            <a:r>
              <a:rPr kumimoji="1" lang="en-US" altLang="ja-JP" dirty="0"/>
              <a:t>6</a:t>
            </a:r>
            <a:r>
              <a:rPr kumimoji="1" lang="ja-JP" altLang="en-US" dirty="0"/>
              <a:t>月</a:t>
            </a:r>
            <a:r>
              <a:rPr kumimoji="1" lang="en-US" altLang="ja-JP" dirty="0"/>
              <a:t>27</a:t>
            </a:r>
            <a:r>
              <a:rPr kumimoji="1" lang="ja-JP" altLang="en-US" dirty="0"/>
              <a:t>日</a:t>
            </a:r>
          </a:p>
          <a:p>
            <a:pPr algn="l"/>
            <a:r>
              <a:rPr lang="en-US" altLang="ja-JP" dirty="0"/>
              <a:t>	</a:t>
            </a:r>
            <a:r>
              <a:rPr kumimoji="1" lang="ja-JP" altLang="en-US" dirty="0"/>
              <a:t>一般社団法人　日本書籍出版協会</a:t>
            </a:r>
            <a:r>
              <a:rPr kumimoji="1" lang="en-US" altLang="ja-JP" dirty="0"/>
              <a:t>	</a:t>
            </a:r>
            <a:r>
              <a:rPr kumimoji="1" lang="ja-JP" altLang="en-US" dirty="0"/>
              <a:t>理事長</a:t>
            </a:r>
            <a:r>
              <a:rPr lang="ja-JP" altLang="en-US" dirty="0"/>
              <a:t>　</a:t>
            </a:r>
            <a:r>
              <a:rPr kumimoji="1" lang="ja-JP" altLang="en-US" dirty="0"/>
              <a:t>小野寺優</a:t>
            </a:r>
          </a:p>
          <a:p>
            <a:pPr algn="l"/>
            <a:r>
              <a:rPr kumimoji="1" lang="en-US" altLang="ja-JP" dirty="0"/>
              <a:t>	</a:t>
            </a:r>
            <a:r>
              <a:rPr kumimoji="1" lang="ja-JP" altLang="en-US" dirty="0"/>
              <a:t>一般社団法人　日本雑誌協会　</a:t>
            </a:r>
            <a:r>
              <a:rPr kumimoji="1" lang="en-US" altLang="ja-JP" dirty="0"/>
              <a:t>	</a:t>
            </a:r>
            <a:r>
              <a:rPr kumimoji="1" lang="ja-JP" altLang="en-US" dirty="0"/>
              <a:t>理事長</a:t>
            </a:r>
            <a:r>
              <a:rPr lang="ja-JP" altLang="en-US" dirty="0"/>
              <a:t>　</a:t>
            </a:r>
            <a:r>
              <a:rPr kumimoji="1" lang="ja-JP" altLang="en-US" dirty="0"/>
              <a:t>宮原博昭</a:t>
            </a:r>
          </a:p>
          <a:p>
            <a:pPr algn="l"/>
            <a:r>
              <a:rPr kumimoji="1" lang="en-US" altLang="ja-JP" dirty="0"/>
              <a:t>	</a:t>
            </a:r>
            <a:r>
              <a:rPr kumimoji="1" lang="ja-JP" altLang="en-US" dirty="0"/>
              <a:t>一般社団法人　デジタル出版者連盟</a:t>
            </a:r>
            <a:r>
              <a:rPr kumimoji="1" lang="en-US" altLang="ja-JP" dirty="0"/>
              <a:t>	</a:t>
            </a:r>
            <a:r>
              <a:rPr kumimoji="1" lang="ja-JP" altLang="en-US" dirty="0"/>
              <a:t>代表理事　野間省伸</a:t>
            </a:r>
          </a:p>
          <a:p>
            <a:pPr algn="l"/>
            <a:r>
              <a:rPr kumimoji="1" lang="en-US" altLang="ja-JP" dirty="0"/>
              <a:t>	</a:t>
            </a:r>
            <a:r>
              <a:rPr kumimoji="1" lang="ja-JP" altLang="en-US" dirty="0"/>
              <a:t>一般社団法人　日本出版者協議会</a:t>
            </a:r>
            <a:r>
              <a:rPr kumimoji="1" lang="en-US" altLang="ja-JP" dirty="0"/>
              <a:t>	</a:t>
            </a:r>
            <a:r>
              <a:rPr kumimoji="1" lang="ja-JP" altLang="en-US" dirty="0"/>
              <a:t>会長</a:t>
            </a:r>
            <a:r>
              <a:rPr lang="ja-JP" altLang="en-US" dirty="0"/>
              <a:t>　</a:t>
            </a:r>
            <a:r>
              <a:rPr kumimoji="1" lang="ja-JP" altLang="en-US" dirty="0"/>
              <a:t>水野久</a:t>
            </a:r>
          </a:p>
          <a:p>
            <a:pPr algn="l"/>
            <a:r>
              <a:rPr kumimoji="1" lang="en-US" altLang="ja-JP" dirty="0"/>
              <a:t>	</a:t>
            </a:r>
            <a:r>
              <a:rPr kumimoji="1" lang="ja-JP" altLang="en-US" dirty="0"/>
              <a:t>一般社団法人　版元ドットコム</a:t>
            </a:r>
            <a:r>
              <a:rPr kumimoji="1" lang="en-US" altLang="ja-JP" dirty="0"/>
              <a:t>	</a:t>
            </a:r>
            <a:r>
              <a:rPr kumimoji="1" lang="ja-JP" altLang="en-US" dirty="0"/>
              <a:t>代表理事　沢辺均</a:t>
            </a:r>
          </a:p>
        </p:txBody>
      </p:sp>
    </p:spTree>
    <p:extLst>
      <p:ext uri="{BB962C8B-B14F-4D97-AF65-F5344CB8AC3E}">
        <p14:creationId xmlns:p14="http://schemas.microsoft.com/office/powerpoint/2010/main" val="221556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36" name="図 35"/>
          <p:cNvPicPr>
            <a:picLocks noChangeAspect="1"/>
          </p:cNvPicPr>
          <p:nvPr/>
        </p:nvPicPr>
        <p:blipFill>
          <a:blip r:embed="rId3"/>
          <a:stretch>
            <a:fillRect/>
          </a:stretch>
        </p:blipFill>
        <p:spPr>
          <a:xfrm>
            <a:off x="8426622" y="14785"/>
            <a:ext cx="703730" cy="623413"/>
          </a:xfrm>
          <a:prstGeom prst="rect">
            <a:avLst/>
          </a:prstGeom>
        </p:spPr>
      </p:pic>
      <p:sp>
        <p:nvSpPr>
          <p:cNvPr id="5" name="テキスト ボックス 4"/>
          <p:cNvSpPr txBox="1"/>
          <p:nvPr/>
        </p:nvSpPr>
        <p:spPr>
          <a:xfrm>
            <a:off x="827584" y="1330890"/>
            <a:ext cx="7632848" cy="4247317"/>
          </a:xfrm>
          <a:prstGeom prst="rect">
            <a:avLst/>
          </a:prstGeom>
          <a:noFill/>
        </p:spPr>
        <p:txBody>
          <a:bodyPr wrap="square" rtlCol="0">
            <a:spAutoFit/>
          </a:bodyPr>
          <a:lstStyle/>
          <a:p>
            <a:pPr algn="l"/>
            <a:r>
              <a:rPr lang="en-US" altLang="ja-JP" sz="2400" dirty="0"/>
              <a:t>O2O Book Biz</a:t>
            </a:r>
            <a:r>
              <a:rPr lang="ja-JP" altLang="en-US" sz="2400" dirty="0"/>
              <a:t>株式会社 代表取締役社長</a:t>
            </a:r>
            <a:endParaRPr lang="en-US" altLang="ja-JP" sz="2400" dirty="0"/>
          </a:p>
          <a:p>
            <a:pPr algn="l"/>
            <a:r>
              <a:rPr lang="ja-JP" altLang="en-US" sz="2400" dirty="0"/>
              <a:t>日本ペンクラブ 言論表現委員会副委員長</a:t>
            </a:r>
            <a:endParaRPr lang="en-US" altLang="ja-JP" sz="2400" dirty="0"/>
          </a:p>
          <a:p>
            <a:pPr algn="l"/>
            <a:r>
              <a:rPr lang="ja-JP" altLang="en-US" sz="2400" dirty="0"/>
              <a:t>日本出版インフラセンター</a:t>
            </a:r>
            <a:r>
              <a:rPr lang="en-US" altLang="ja-JP" sz="2400" dirty="0"/>
              <a:t>ABSC</a:t>
            </a:r>
            <a:r>
              <a:rPr lang="ja-JP" altLang="en-US" sz="2400" dirty="0"/>
              <a:t>センター長</a:t>
            </a:r>
            <a:endParaRPr lang="en-US" altLang="ja-JP" sz="2400" dirty="0"/>
          </a:p>
          <a:p>
            <a:pPr algn="l"/>
            <a:endParaRPr lang="en-US" altLang="ja-JP" dirty="0"/>
          </a:p>
          <a:p>
            <a:pPr algn="l"/>
            <a:r>
              <a:rPr lang="ja-JP" altLang="en-US" dirty="0"/>
              <a:t>出版社、</a:t>
            </a:r>
            <a:r>
              <a:rPr lang="en-US" altLang="ja-JP" dirty="0"/>
              <a:t>IT</a:t>
            </a:r>
            <a:r>
              <a:rPr lang="ja-JP" altLang="en-US" dirty="0"/>
              <a:t>関連会社などを経て</a:t>
            </a:r>
            <a:r>
              <a:rPr lang="en-US" altLang="ja-JP" dirty="0"/>
              <a:t>2004</a:t>
            </a:r>
            <a:r>
              <a:rPr lang="ja-JP" altLang="en-US" dirty="0"/>
              <a:t>年より電子書籍事業に従事。</a:t>
            </a:r>
          </a:p>
          <a:p>
            <a:pPr algn="l"/>
            <a:r>
              <a:rPr lang="en-US" altLang="ja-JP" dirty="0"/>
              <a:t>2004</a:t>
            </a:r>
            <a:r>
              <a:rPr lang="ja-JP" altLang="en-US" dirty="0"/>
              <a:t>年から</a:t>
            </a:r>
            <a:r>
              <a:rPr lang="en-US" altLang="ja-JP" dirty="0"/>
              <a:t>2015</a:t>
            </a:r>
            <a:r>
              <a:rPr lang="ja-JP" altLang="en-US" dirty="0"/>
              <a:t>年まで、電子書籍検索サイト「</a:t>
            </a:r>
            <a:r>
              <a:rPr lang="en-US" altLang="ja-JP" dirty="0"/>
              <a:t>hon.jp</a:t>
            </a:r>
            <a:r>
              <a:rPr lang="ja-JP" altLang="en-US" dirty="0"/>
              <a:t>」を運営。</a:t>
            </a:r>
          </a:p>
          <a:p>
            <a:pPr algn="l"/>
            <a:r>
              <a:rPr lang="ja-JP" altLang="en-US" dirty="0"/>
              <a:t>日本出版インフラセンターの出版情報登録センターの整備・構築・運営の支援をするなど業界のデジタライゼーションにも携わってきた。</a:t>
            </a:r>
            <a:endParaRPr lang="en-US" altLang="ja-JP" dirty="0"/>
          </a:p>
          <a:p>
            <a:pPr algn="l"/>
            <a:r>
              <a:rPr lang="ja-JP" altLang="en-US" dirty="0"/>
              <a:t>日本ペンクラブでは、デジタル社会における言論表現の自由という観点から各種問題に関わっている。</a:t>
            </a:r>
          </a:p>
          <a:p>
            <a:pPr algn="l"/>
            <a:endParaRPr lang="en-US" altLang="ja-JP" dirty="0"/>
          </a:p>
          <a:p>
            <a:pPr algn="l"/>
            <a:r>
              <a:rPr lang="ja-JP" altLang="en-US" dirty="0"/>
              <a:t>著書に「電子書籍ビジネス調査報告書」シリーズ（共著／インプレス）、</a:t>
            </a:r>
            <a:r>
              <a:rPr lang="en-US" altLang="ja-JP" dirty="0"/>
              <a:t>『</a:t>
            </a:r>
            <a:r>
              <a:rPr lang="ja-JP" altLang="en-US" dirty="0"/>
              <a:t>なかったことにしたくない　～電子書籍をさがすなら　</a:t>
            </a:r>
            <a:r>
              <a:rPr lang="en-US" altLang="ja-JP" dirty="0"/>
              <a:t>hon.jp</a:t>
            </a:r>
            <a:r>
              <a:rPr lang="ja-JP" altLang="en-US" dirty="0"/>
              <a:t>の５１２２日</a:t>
            </a:r>
            <a:r>
              <a:rPr lang="en-US" altLang="ja-JP" dirty="0"/>
              <a:t>』</a:t>
            </a:r>
            <a:r>
              <a:rPr lang="ja-JP" altLang="en-US" dirty="0"/>
              <a:t>（ボイジャー）</a:t>
            </a:r>
            <a:r>
              <a:rPr lang="ja-JP" altLang="en-US" dirty="0">
                <a:hlinkClick r:id="rId4">
                  <a:extLst>
                    <a:ext uri="{A12FA001-AC4F-418D-AE19-62706E023703}">
                      <ahyp:hlinkClr xmlns:ahyp="http://schemas.microsoft.com/office/drawing/2018/hyperlinkcolor" val="tx"/>
                    </a:ext>
                  </a:extLst>
                </a:hlinkClick>
              </a:rPr>
              <a:t>など</a:t>
            </a:r>
            <a:r>
              <a:rPr lang="ja-JP" altLang="en-US" dirty="0"/>
              <a:t>。</a:t>
            </a:r>
            <a:endParaRPr lang="en-US" altLang="ja-JP" dirty="0"/>
          </a:p>
        </p:txBody>
      </p:sp>
      <p:sp>
        <p:nvSpPr>
          <p:cNvPr id="21" name="タイトル 5"/>
          <p:cNvSpPr>
            <a:spLocks noGrp="1"/>
          </p:cNvSpPr>
          <p:nvPr>
            <p:ph type="title"/>
          </p:nvPr>
        </p:nvSpPr>
        <p:spPr>
          <a:xfrm>
            <a:off x="533400" y="0"/>
            <a:ext cx="8610600" cy="533400"/>
          </a:xfrm>
        </p:spPr>
        <p:txBody>
          <a:bodyPr/>
          <a:lstStyle/>
          <a:p>
            <a:pPr>
              <a:defRPr/>
            </a:pPr>
            <a:r>
              <a:rPr lang="ja-JP" altLang="en-US" dirty="0">
                <a:effectLst>
                  <a:outerShdw blurRad="38100" dist="38100" dir="2700000" algn="tl">
                    <a:srgbClr val="000000">
                      <a:alpha val="43137"/>
                    </a:srgbClr>
                  </a:outerShdw>
                </a:effectLst>
              </a:rPr>
              <a:t>自己紹介</a:t>
            </a:r>
          </a:p>
        </p:txBody>
      </p:sp>
    </p:spTree>
    <p:extLst>
      <p:ext uri="{BB962C8B-B14F-4D97-AF65-F5344CB8AC3E}">
        <p14:creationId xmlns:p14="http://schemas.microsoft.com/office/powerpoint/2010/main" val="62510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5"/>
          <p:cNvSpPr>
            <a:spLocks noGrp="1"/>
          </p:cNvSpPr>
          <p:nvPr>
            <p:ph type="title"/>
          </p:nvPr>
        </p:nvSpPr>
        <p:spPr/>
        <p:txBody>
          <a:bodyPr/>
          <a:lstStyle/>
          <a:p>
            <a:pPr>
              <a:defRPr/>
            </a:pP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文芸三団体の共同声明</a:t>
            </a:r>
          </a:p>
        </p:txBody>
      </p:sp>
      <p:sp>
        <p:nvSpPr>
          <p:cNvPr id="121860" name="AutoShape 4" descr="Photo"/>
          <p:cNvSpPr>
            <a:spLocks noChangeAspect="1" noChangeArrowheads="1"/>
          </p:cNvSpPr>
          <p:nvPr/>
        </p:nvSpPr>
        <p:spPr bwMode="auto">
          <a:xfrm>
            <a:off x="4538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cxnSp>
        <p:nvCxnSpPr>
          <p:cNvPr id="16" name="直線コネクタ 15"/>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7" name="図 16"/>
          <p:cNvPicPr>
            <a:picLocks noChangeAspect="1"/>
          </p:cNvPicPr>
          <p:nvPr/>
        </p:nvPicPr>
        <p:blipFill>
          <a:blip r:embed="rId3"/>
          <a:stretch>
            <a:fillRect/>
          </a:stretch>
        </p:blipFill>
        <p:spPr>
          <a:xfrm>
            <a:off x="8426622" y="14785"/>
            <a:ext cx="703730" cy="623413"/>
          </a:xfrm>
          <a:prstGeom prst="rect">
            <a:avLst/>
          </a:prstGeom>
        </p:spPr>
      </p:pic>
      <p:sp>
        <p:nvSpPr>
          <p:cNvPr id="8" name="AutoShape 2" descr="「マンガワン」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a:extLst>
              <a:ext uri="{FF2B5EF4-FFF2-40B4-BE49-F238E27FC236}">
                <a16:creationId xmlns:a16="http://schemas.microsoft.com/office/drawing/2014/main" id="{CE1AD78E-C232-FEB4-3B64-1C4631981692}"/>
              </a:ext>
            </a:extLst>
          </p:cNvPr>
          <p:cNvPicPr>
            <a:picLocks noChangeAspect="1"/>
          </p:cNvPicPr>
          <p:nvPr/>
        </p:nvPicPr>
        <p:blipFill rotWithShape="1">
          <a:blip r:embed="rId4"/>
          <a:srcRect l="4325" t="15000" r="35039" b="5201"/>
          <a:stretch/>
        </p:blipFill>
        <p:spPr>
          <a:xfrm>
            <a:off x="1043608" y="3487766"/>
            <a:ext cx="3991464" cy="2954718"/>
          </a:xfrm>
          <a:prstGeom prst="rect">
            <a:avLst/>
          </a:prstGeom>
        </p:spPr>
      </p:pic>
      <p:sp>
        <p:nvSpPr>
          <p:cNvPr id="22" name="テキスト ボックス 21">
            <a:extLst>
              <a:ext uri="{FF2B5EF4-FFF2-40B4-BE49-F238E27FC236}">
                <a16:creationId xmlns:a16="http://schemas.microsoft.com/office/drawing/2014/main" id="{41C971C2-7972-10BB-EA2C-2F723E23BBDF}"/>
              </a:ext>
            </a:extLst>
          </p:cNvPr>
          <p:cNvSpPr txBox="1"/>
          <p:nvPr/>
        </p:nvSpPr>
        <p:spPr>
          <a:xfrm>
            <a:off x="446241" y="980728"/>
            <a:ext cx="8374231" cy="2308324"/>
          </a:xfrm>
          <a:prstGeom prst="rect">
            <a:avLst/>
          </a:prstGeom>
          <a:noFill/>
        </p:spPr>
        <p:txBody>
          <a:bodyPr wrap="square" rtlCol="0">
            <a:spAutoFit/>
          </a:bodyPr>
          <a:lstStyle/>
          <a:p>
            <a:pPr algn="l"/>
            <a:r>
              <a:rPr lang="en-US" altLang="ja-JP" sz="2400" b="1" dirty="0">
                <a:latin typeface="BIZ UDPゴシック" panose="020B0400000000000000" pitchFamily="50" charset="-128"/>
                <a:ea typeface="BIZ UDPゴシック" panose="020B0400000000000000" pitchFamily="50" charset="-128"/>
              </a:rPr>
              <a:t>2024</a:t>
            </a:r>
            <a:r>
              <a:rPr lang="ja-JP" altLang="en-US" sz="2400" b="1" dirty="0">
                <a:latin typeface="BIZ UDPゴシック" panose="020B0400000000000000" pitchFamily="50" charset="-128"/>
                <a:ea typeface="BIZ UDPゴシック" panose="020B0400000000000000" pitchFamily="50" charset="-128"/>
              </a:rPr>
              <a:t>年</a:t>
            </a:r>
            <a:r>
              <a:rPr lang="en-US" altLang="ja-JP" sz="2400" b="1" dirty="0">
                <a:latin typeface="BIZ UDPゴシック" panose="020B0400000000000000" pitchFamily="50" charset="-128"/>
                <a:ea typeface="BIZ UDPゴシック" panose="020B0400000000000000" pitchFamily="50" charset="-128"/>
              </a:rPr>
              <a:t>4</a:t>
            </a:r>
            <a:r>
              <a:rPr lang="ja-JP" altLang="en-US" sz="2400" b="1" dirty="0">
                <a:latin typeface="BIZ UDPゴシック" panose="020B0400000000000000" pitchFamily="50" charset="-128"/>
                <a:ea typeface="BIZ UDPゴシック" panose="020B0400000000000000" pitchFamily="50" charset="-128"/>
              </a:rPr>
              <a:t>月</a:t>
            </a:r>
            <a:r>
              <a:rPr lang="en-US" altLang="ja-JP" sz="2400" b="1" dirty="0">
                <a:latin typeface="BIZ UDPゴシック" panose="020B0400000000000000" pitchFamily="50" charset="-128"/>
                <a:ea typeface="BIZ UDPゴシック" panose="020B0400000000000000" pitchFamily="50" charset="-128"/>
              </a:rPr>
              <a:t>9</a:t>
            </a:r>
            <a:r>
              <a:rPr lang="ja-JP" altLang="en-US" sz="2400" b="1" dirty="0">
                <a:latin typeface="BIZ UDPゴシック" panose="020B0400000000000000" pitchFamily="50" charset="-128"/>
                <a:ea typeface="BIZ UDPゴシック" panose="020B0400000000000000" pitchFamily="50" charset="-128"/>
              </a:rPr>
              <a:t>日</a:t>
            </a:r>
            <a:endParaRPr lang="en-US" altLang="ja-JP" sz="2400" b="1" dirty="0">
              <a:latin typeface="BIZ UDPゴシック" panose="020B0400000000000000" pitchFamily="50" charset="-128"/>
              <a:ea typeface="BIZ UDPゴシック" panose="020B0400000000000000" pitchFamily="50" charset="-128"/>
            </a:endParaRPr>
          </a:p>
          <a:p>
            <a:pPr algn="l"/>
            <a:r>
              <a:rPr lang="ja-JP" altLang="en-US" sz="2400" b="1" dirty="0">
                <a:latin typeface="BIZ UDPゴシック" panose="020B0400000000000000" pitchFamily="50" charset="-128"/>
                <a:ea typeface="BIZ UDPゴシック" panose="020B0400000000000000" pitchFamily="50" charset="-128"/>
              </a:rPr>
              <a:t>日本文藝家協会・日本推理作家協会・日本ペン</a:t>
            </a:r>
            <a:endParaRPr lang="en-US" altLang="ja-JP" sz="2400" b="1" dirty="0">
              <a:latin typeface="BIZ UDPゴシック" panose="020B0400000000000000" pitchFamily="50" charset="-128"/>
              <a:ea typeface="BIZ UDPゴシック" panose="020B0400000000000000" pitchFamily="50" charset="-128"/>
            </a:endParaRPr>
          </a:p>
          <a:p>
            <a:pPr algn="l"/>
            <a:r>
              <a:rPr lang="ja-JP" altLang="en-US" sz="2400" b="1" dirty="0">
                <a:latin typeface="BIZ UDPゴシック" panose="020B0400000000000000" pitchFamily="50" charset="-128"/>
                <a:ea typeface="BIZ UDPゴシック" panose="020B0400000000000000" pitchFamily="50" charset="-128"/>
              </a:rPr>
              <a:t>クラブによる共同声明</a:t>
            </a:r>
            <a:endParaRPr lang="en-US" altLang="ja-JP" sz="2400" b="1" dirty="0">
              <a:latin typeface="BIZ UDPゴシック" panose="020B0400000000000000" pitchFamily="50" charset="-128"/>
              <a:ea typeface="BIZ UDPゴシック" panose="020B0400000000000000" pitchFamily="50" charset="-128"/>
            </a:endParaRPr>
          </a:p>
          <a:p>
            <a:pPr algn="l"/>
            <a:r>
              <a:rPr lang="ja-JP" altLang="en-US" sz="2400" b="1" dirty="0">
                <a:latin typeface="BIZ UDPゴシック" panose="020B0400000000000000" pitchFamily="50" charset="-128"/>
                <a:ea typeface="BIZ UDPゴシック" panose="020B0400000000000000" pitchFamily="50" charset="-128"/>
              </a:rPr>
              <a:t>「すべての人に表現を届けるために、そして誰もが自由に表現できるように」</a:t>
            </a:r>
            <a:endParaRPr lang="en-US" altLang="ja-JP" sz="2400" b="1" dirty="0">
              <a:latin typeface="BIZ UDPゴシック" panose="020B0400000000000000" pitchFamily="50" charset="-128"/>
              <a:ea typeface="BIZ UDPゴシック" panose="020B0400000000000000" pitchFamily="50" charset="-128"/>
            </a:endParaRPr>
          </a:p>
          <a:p>
            <a:pPr algn="l"/>
            <a:r>
              <a:rPr lang="ja-JP" altLang="en-US" sz="2400" b="1" dirty="0">
                <a:latin typeface="BIZ UDPゴシック" panose="020B0400000000000000" pitchFamily="50" charset="-128"/>
                <a:ea typeface="BIZ UDPゴシック" panose="020B0400000000000000" pitchFamily="50" charset="-128"/>
              </a:rPr>
              <a:t>を発出しました</a:t>
            </a:r>
            <a:endParaRPr lang="en-US" altLang="ja-JP" sz="2400" b="1" dirty="0">
              <a:latin typeface="BIZ UDPゴシック" panose="020B0400000000000000" pitchFamily="50" charset="-128"/>
              <a:ea typeface="BIZ UDPゴシック" panose="020B0400000000000000" pitchFamily="50" charset="-128"/>
            </a:endParaRPr>
          </a:p>
        </p:txBody>
      </p:sp>
      <p:pic>
        <p:nvPicPr>
          <p:cNvPr id="3" name="図 2" descr="QR コード&#10;&#10;自動的に生成された説明">
            <a:extLst>
              <a:ext uri="{FF2B5EF4-FFF2-40B4-BE49-F238E27FC236}">
                <a16:creationId xmlns:a16="http://schemas.microsoft.com/office/drawing/2014/main" id="{E5815CCD-D187-7E44-0E79-70E8C7076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9362" y="3717032"/>
            <a:ext cx="2664296" cy="2664296"/>
          </a:xfrm>
          <a:prstGeom prst="rect">
            <a:avLst/>
          </a:prstGeom>
        </p:spPr>
      </p:pic>
    </p:spTree>
    <p:extLst>
      <p:ext uri="{BB962C8B-B14F-4D97-AF65-F5344CB8AC3E}">
        <p14:creationId xmlns:p14="http://schemas.microsoft.com/office/powerpoint/2010/main" val="236576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5"/>
          <p:cNvSpPr>
            <a:spLocks noGrp="1"/>
          </p:cNvSpPr>
          <p:nvPr>
            <p:ph type="title"/>
          </p:nvPr>
        </p:nvSpPr>
        <p:spPr/>
        <p:txBody>
          <a:bodyPr/>
          <a:lstStyle/>
          <a:p>
            <a:pPr>
              <a:defRPr/>
            </a:pP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日本ペンクラブとは</a:t>
            </a:r>
          </a:p>
        </p:txBody>
      </p:sp>
      <p:sp>
        <p:nvSpPr>
          <p:cNvPr id="121860" name="AutoShape 4" descr="Photo"/>
          <p:cNvSpPr>
            <a:spLocks noChangeAspect="1" noChangeArrowheads="1"/>
          </p:cNvSpPr>
          <p:nvPr/>
        </p:nvSpPr>
        <p:spPr bwMode="auto">
          <a:xfrm>
            <a:off x="4538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cxnSp>
        <p:nvCxnSpPr>
          <p:cNvPr id="16" name="直線コネクタ 15"/>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7" name="図 16"/>
          <p:cNvPicPr>
            <a:picLocks noChangeAspect="1"/>
          </p:cNvPicPr>
          <p:nvPr/>
        </p:nvPicPr>
        <p:blipFill>
          <a:blip r:embed="rId3"/>
          <a:stretch>
            <a:fillRect/>
          </a:stretch>
        </p:blipFill>
        <p:spPr>
          <a:xfrm>
            <a:off x="8426622" y="14785"/>
            <a:ext cx="703730" cy="623413"/>
          </a:xfrm>
          <a:prstGeom prst="rect">
            <a:avLst/>
          </a:prstGeom>
        </p:spPr>
      </p:pic>
      <p:sp>
        <p:nvSpPr>
          <p:cNvPr id="8" name="AutoShape 2" descr="「マンガワン」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テキスト ボックス 1">
            <a:extLst>
              <a:ext uri="{FF2B5EF4-FFF2-40B4-BE49-F238E27FC236}">
                <a16:creationId xmlns:a16="http://schemas.microsoft.com/office/drawing/2014/main" id="{4A393C5F-5D32-F56C-C526-EFBD4D889E6C}"/>
              </a:ext>
            </a:extLst>
          </p:cNvPr>
          <p:cNvSpPr txBox="1"/>
          <p:nvPr/>
        </p:nvSpPr>
        <p:spPr>
          <a:xfrm>
            <a:off x="683569" y="2642136"/>
            <a:ext cx="7632847" cy="584775"/>
          </a:xfrm>
          <a:prstGeom prst="rect">
            <a:avLst/>
          </a:prstGeom>
          <a:noFill/>
        </p:spPr>
        <p:txBody>
          <a:bodyPr wrap="square" rtlCol="0">
            <a:spAutoFit/>
          </a:bodyPr>
          <a:lstStyle/>
          <a:p>
            <a:pPr algn="l"/>
            <a:r>
              <a:rPr lang="ja-JP" altLang="en-US" sz="3200" b="1" dirty="0">
                <a:latin typeface="BIZ UDPゴシック" panose="020B0400000000000000" pitchFamily="50" charset="-128"/>
                <a:ea typeface="BIZ UDPゴシック" panose="020B0400000000000000" pitchFamily="50" charset="-128"/>
              </a:rPr>
              <a:t>■文学の普遍的価値の共有</a:t>
            </a:r>
            <a:endParaRPr lang="en-US" altLang="ja-JP" sz="3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B5D77BF-340D-A19D-9738-EE8C7D1EF993}"/>
              </a:ext>
            </a:extLst>
          </p:cNvPr>
          <p:cNvSpPr txBox="1"/>
          <p:nvPr/>
        </p:nvSpPr>
        <p:spPr>
          <a:xfrm>
            <a:off x="683568" y="3682577"/>
            <a:ext cx="5860900" cy="584775"/>
          </a:xfrm>
          <a:prstGeom prst="rect">
            <a:avLst/>
          </a:prstGeom>
          <a:noFill/>
        </p:spPr>
        <p:txBody>
          <a:bodyPr wrap="none" rtlCol="0">
            <a:spAutoFit/>
          </a:bodyPr>
          <a:lstStyle/>
          <a:p>
            <a:pPr algn="l"/>
            <a:r>
              <a:rPr lang="ja-JP" altLang="en-US" sz="3200" b="1" dirty="0">
                <a:latin typeface="BIZ UDPゴシック" panose="020B0400000000000000" pitchFamily="50" charset="-128"/>
                <a:ea typeface="BIZ UDPゴシック" panose="020B0400000000000000" pitchFamily="50" charset="-128"/>
              </a:rPr>
              <a:t>■平和への希求と憎しみの除去</a:t>
            </a:r>
            <a:endParaRPr lang="en-US" altLang="ja-JP" sz="32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327CC98-8C1E-72CC-6B4D-DF5AD3B50419}"/>
              </a:ext>
            </a:extLst>
          </p:cNvPr>
          <p:cNvSpPr txBox="1"/>
          <p:nvPr/>
        </p:nvSpPr>
        <p:spPr>
          <a:xfrm>
            <a:off x="696155" y="4788441"/>
            <a:ext cx="8228535" cy="584775"/>
          </a:xfrm>
          <a:prstGeom prst="rect">
            <a:avLst/>
          </a:prstGeom>
          <a:noFill/>
        </p:spPr>
        <p:txBody>
          <a:bodyPr wrap="none" rtlCol="0">
            <a:spAutoFit/>
          </a:bodyPr>
          <a:lstStyle/>
          <a:p>
            <a:pPr algn="l"/>
            <a:r>
              <a:rPr lang="ja-JP" altLang="en-US" sz="3200" b="1" dirty="0">
                <a:latin typeface="BIZ UDPゴシック" panose="020B0400000000000000" pitchFamily="50" charset="-128"/>
                <a:ea typeface="BIZ UDPゴシック" panose="020B0400000000000000" pitchFamily="50" charset="-128"/>
              </a:rPr>
              <a:t>■思想・信条の自由、言論・表現の自由の擁護</a:t>
            </a:r>
            <a:endParaRPr lang="en-US" altLang="ja-JP" sz="3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DC290D2-C6AB-BD9E-DA3B-6F1633769120}"/>
              </a:ext>
            </a:extLst>
          </p:cNvPr>
          <p:cNvSpPr txBox="1"/>
          <p:nvPr/>
        </p:nvSpPr>
        <p:spPr>
          <a:xfrm>
            <a:off x="1168568" y="1268760"/>
            <a:ext cx="7067962" cy="769441"/>
          </a:xfrm>
          <a:prstGeom prst="rect">
            <a:avLst/>
          </a:prstGeom>
          <a:noFill/>
        </p:spPr>
        <p:txBody>
          <a:bodyPr wrap="none" rtlCol="0">
            <a:spAutoFit/>
          </a:bodyPr>
          <a:lstStyle/>
          <a:p>
            <a:r>
              <a:rPr lang="ja-JP" altLang="en-US" sz="4400" b="1" dirty="0">
                <a:solidFill>
                  <a:srgbClr val="991336"/>
                </a:solidFill>
                <a:latin typeface="BIZ UDPゴシック" panose="020B0400000000000000" pitchFamily="50" charset="-128"/>
                <a:ea typeface="BIZ UDPゴシック" panose="020B0400000000000000" pitchFamily="50" charset="-128"/>
              </a:rPr>
              <a:t>国際</a:t>
            </a:r>
            <a:r>
              <a:rPr lang="en-US" altLang="ja-JP" sz="4400" b="1" dirty="0">
                <a:solidFill>
                  <a:srgbClr val="991336"/>
                </a:solidFill>
                <a:latin typeface="BIZ UDPゴシック" panose="020B0400000000000000" pitchFamily="50" charset="-128"/>
                <a:ea typeface="BIZ UDPゴシック" panose="020B0400000000000000" pitchFamily="50" charset="-128"/>
              </a:rPr>
              <a:t>P.E.N.</a:t>
            </a:r>
            <a:r>
              <a:rPr lang="ja-JP" altLang="en-US" sz="4400" b="1" dirty="0">
                <a:solidFill>
                  <a:srgbClr val="991336"/>
                </a:solidFill>
                <a:latin typeface="BIZ UDPゴシック" panose="020B0400000000000000" pitchFamily="50" charset="-128"/>
                <a:ea typeface="BIZ UDPゴシック" panose="020B0400000000000000" pitchFamily="50" charset="-128"/>
              </a:rPr>
              <a:t>の日本センター</a:t>
            </a:r>
            <a:endParaRPr lang="en-US" altLang="ja-JP" sz="4400" b="1" dirty="0">
              <a:solidFill>
                <a:srgbClr val="991336"/>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7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5"/>
          <p:cNvSpPr>
            <a:spLocks noGrp="1"/>
          </p:cNvSpPr>
          <p:nvPr>
            <p:ph type="title"/>
          </p:nvPr>
        </p:nvSpPr>
        <p:spPr/>
        <p:txBody>
          <a:bodyPr/>
          <a:lstStyle/>
          <a:p>
            <a:pPr>
              <a:defRPr/>
            </a:pP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読書バリアフリーに関するペンクラブの試み</a:t>
            </a:r>
          </a:p>
        </p:txBody>
      </p:sp>
      <p:sp>
        <p:nvSpPr>
          <p:cNvPr id="121860" name="AutoShape 4" descr="Photo"/>
          <p:cNvSpPr>
            <a:spLocks noChangeAspect="1" noChangeArrowheads="1"/>
          </p:cNvSpPr>
          <p:nvPr/>
        </p:nvSpPr>
        <p:spPr bwMode="auto">
          <a:xfrm>
            <a:off x="4538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cxnSp>
        <p:nvCxnSpPr>
          <p:cNvPr id="16" name="直線コネクタ 15"/>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7" name="図 16"/>
          <p:cNvPicPr>
            <a:picLocks noChangeAspect="1"/>
          </p:cNvPicPr>
          <p:nvPr/>
        </p:nvPicPr>
        <p:blipFill>
          <a:blip r:embed="rId3"/>
          <a:stretch>
            <a:fillRect/>
          </a:stretch>
        </p:blipFill>
        <p:spPr>
          <a:xfrm>
            <a:off x="8426622" y="14785"/>
            <a:ext cx="703730" cy="623413"/>
          </a:xfrm>
          <a:prstGeom prst="rect">
            <a:avLst/>
          </a:prstGeom>
        </p:spPr>
      </p:pic>
      <p:sp>
        <p:nvSpPr>
          <p:cNvPr id="8" name="AutoShape 2" descr="「マンガワン」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テキスト ボックス 1">
            <a:extLst>
              <a:ext uri="{FF2B5EF4-FFF2-40B4-BE49-F238E27FC236}">
                <a16:creationId xmlns:a16="http://schemas.microsoft.com/office/drawing/2014/main" id="{4A393C5F-5D32-F56C-C526-EFBD4D889E6C}"/>
              </a:ext>
            </a:extLst>
          </p:cNvPr>
          <p:cNvSpPr txBox="1"/>
          <p:nvPr/>
        </p:nvSpPr>
        <p:spPr>
          <a:xfrm>
            <a:off x="683569" y="1340768"/>
            <a:ext cx="7992887" cy="523220"/>
          </a:xfrm>
          <a:prstGeom prst="rect">
            <a:avLst/>
          </a:prstGeom>
          <a:noFill/>
        </p:spPr>
        <p:txBody>
          <a:bodyPr wrap="square" rtlCol="0">
            <a:spAutoFit/>
          </a:bodyPr>
          <a:lstStyle/>
          <a:p>
            <a:pPr algn="l"/>
            <a:r>
              <a:rPr lang="ja-JP" altLang="en-US" sz="2800" b="1" dirty="0">
                <a:latin typeface="BIZ UDPゴシック" panose="020B0400000000000000" pitchFamily="50" charset="-128"/>
                <a:ea typeface="BIZ UDPゴシック" panose="020B0400000000000000" pitchFamily="50" charset="-128"/>
              </a:rPr>
              <a:t>■</a:t>
            </a:r>
            <a:r>
              <a:rPr lang="en-US" altLang="ja-JP" sz="2800" b="1" dirty="0">
                <a:latin typeface="BIZ UDPゴシック" panose="020B0400000000000000" pitchFamily="50" charset="-128"/>
                <a:ea typeface="BIZ UDPゴシック" panose="020B0400000000000000" pitchFamily="50" charset="-128"/>
              </a:rPr>
              <a:t>2022</a:t>
            </a:r>
            <a:r>
              <a:rPr lang="ja-JP" altLang="en-US" sz="2800" b="1" dirty="0">
                <a:latin typeface="BIZ UDPゴシック" panose="020B0400000000000000" pitchFamily="50" charset="-128"/>
                <a:ea typeface="BIZ UDPゴシック" panose="020B0400000000000000" pitchFamily="50" charset="-128"/>
              </a:rPr>
              <a:t>年</a:t>
            </a:r>
            <a:r>
              <a:rPr lang="en-US" altLang="ja-JP" sz="2800" b="1" dirty="0">
                <a:latin typeface="BIZ UDPゴシック" panose="020B0400000000000000" pitchFamily="50" charset="-128"/>
                <a:ea typeface="BIZ UDPゴシック" panose="020B0400000000000000" pitchFamily="50" charset="-128"/>
              </a:rPr>
              <a:t>6</a:t>
            </a:r>
            <a:r>
              <a:rPr lang="ja-JP" altLang="en-US" sz="2800" b="1" dirty="0">
                <a:latin typeface="BIZ UDPゴシック" panose="020B0400000000000000" pitchFamily="50" charset="-128"/>
                <a:ea typeface="BIZ UDPゴシック" panose="020B0400000000000000" pitchFamily="50" charset="-128"/>
              </a:rPr>
              <a:t>月　</a:t>
            </a:r>
            <a:r>
              <a:rPr lang="en-US" altLang="ja-JP" sz="2800" b="1" dirty="0">
                <a:latin typeface="BIZ UDPゴシック" panose="020B0400000000000000" pitchFamily="50" charset="-128"/>
                <a:ea typeface="BIZ UDPゴシック" panose="020B0400000000000000" pitchFamily="50" charset="-128"/>
              </a:rPr>
              <a:t>ABSC</a:t>
            </a:r>
            <a:r>
              <a:rPr lang="ja-JP" altLang="en-US" sz="2800" b="1" dirty="0">
                <a:latin typeface="BIZ UDPゴシック" panose="020B0400000000000000" pitchFamily="50" charset="-128"/>
                <a:ea typeface="BIZ UDPゴシック" panose="020B0400000000000000" pitchFamily="50" charset="-128"/>
              </a:rPr>
              <a:t>準備会からの説明会実施</a:t>
            </a:r>
            <a:endParaRPr lang="en-US" altLang="ja-JP" sz="28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B5D77BF-340D-A19D-9738-EE8C7D1EF993}"/>
              </a:ext>
            </a:extLst>
          </p:cNvPr>
          <p:cNvSpPr txBox="1"/>
          <p:nvPr/>
        </p:nvSpPr>
        <p:spPr>
          <a:xfrm>
            <a:off x="683568" y="2381209"/>
            <a:ext cx="7741222" cy="584775"/>
          </a:xfrm>
          <a:prstGeom prst="rect">
            <a:avLst/>
          </a:prstGeom>
          <a:noFill/>
        </p:spPr>
        <p:txBody>
          <a:bodyPr wrap="none" rtlCol="0">
            <a:spAutoFit/>
          </a:bodyPr>
          <a:lstStyle/>
          <a:p>
            <a:pPr algn="l"/>
            <a:r>
              <a:rPr lang="en-US" altLang="ja-JP" sz="3200" b="1" dirty="0">
                <a:solidFill>
                  <a:srgbClr val="991336"/>
                </a:solidFill>
                <a:latin typeface="BIZ UDPゴシック" panose="020B0400000000000000" pitchFamily="50" charset="-128"/>
                <a:ea typeface="BIZ UDPゴシック" panose="020B0400000000000000" pitchFamily="50" charset="-128"/>
              </a:rPr>
              <a:t>2023</a:t>
            </a:r>
            <a:r>
              <a:rPr lang="ja-JP" altLang="en-US" sz="3200" b="1" dirty="0">
                <a:solidFill>
                  <a:srgbClr val="991336"/>
                </a:solidFill>
                <a:latin typeface="BIZ UDPゴシック" panose="020B0400000000000000" pitchFamily="50" charset="-128"/>
                <a:ea typeface="BIZ UDPゴシック" panose="020B0400000000000000" pitchFamily="50" charset="-128"/>
              </a:rPr>
              <a:t>年</a:t>
            </a:r>
            <a:r>
              <a:rPr lang="en-US" altLang="ja-JP" sz="3200" b="1" dirty="0">
                <a:solidFill>
                  <a:srgbClr val="991336"/>
                </a:solidFill>
                <a:latin typeface="BIZ UDPゴシック" panose="020B0400000000000000" pitchFamily="50" charset="-128"/>
                <a:ea typeface="BIZ UDPゴシック" panose="020B0400000000000000" pitchFamily="50" charset="-128"/>
              </a:rPr>
              <a:t>7</a:t>
            </a:r>
            <a:r>
              <a:rPr lang="ja-JP" altLang="en-US" sz="3200" b="1" dirty="0">
                <a:solidFill>
                  <a:srgbClr val="991336"/>
                </a:solidFill>
                <a:latin typeface="BIZ UDPゴシック" panose="020B0400000000000000" pitchFamily="50" charset="-128"/>
                <a:ea typeface="BIZ UDPゴシック" panose="020B0400000000000000" pitchFamily="50" charset="-128"/>
              </a:rPr>
              <a:t>月　</a:t>
            </a:r>
            <a:r>
              <a:rPr lang="en-US" altLang="ja-JP" sz="3200" b="1" dirty="0">
                <a:solidFill>
                  <a:srgbClr val="991336"/>
                </a:solidFill>
                <a:latin typeface="BIZ UDPゴシック" panose="020B0400000000000000" pitchFamily="50" charset="-128"/>
                <a:ea typeface="BIZ UDPゴシック" panose="020B0400000000000000" pitchFamily="50" charset="-128"/>
              </a:rPr>
              <a:t>『</a:t>
            </a:r>
            <a:r>
              <a:rPr lang="ja-JP" altLang="en-US" sz="3200" b="1" dirty="0">
                <a:solidFill>
                  <a:srgbClr val="991336"/>
                </a:solidFill>
                <a:latin typeface="BIZ UDPゴシック" panose="020B0400000000000000" pitchFamily="50" charset="-128"/>
                <a:ea typeface="BIZ UDPゴシック" panose="020B0400000000000000" pitchFamily="50" charset="-128"/>
              </a:rPr>
              <a:t>ハンチバック</a:t>
            </a:r>
            <a:r>
              <a:rPr lang="en-US" altLang="ja-JP" sz="3200" b="1" dirty="0">
                <a:solidFill>
                  <a:srgbClr val="991336"/>
                </a:solidFill>
                <a:latin typeface="BIZ UDPゴシック" panose="020B0400000000000000" pitchFamily="50" charset="-128"/>
                <a:ea typeface="BIZ UDPゴシック" panose="020B0400000000000000" pitchFamily="50" charset="-128"/>
              </a:rPr>
              <a:t>』</a:t>
            </a:r>
            <a:r>
              <a:rPr lang="ja-JP" altLang="en-US" sz="3200" b="1" dirty="0">
                <a:solidFill>
                  <a:srgbClr val="991336"/>
                </a:solidFill>
                <a:latin typeface="BIZ UDPゴシック" panose="020B0400000000000000" pitchFamily="50" charset="-128"/>
                <a:ea typeface="BIZ UDPゴシック" panose="020B0400000000000000" pitchFamily="50" charset="-128"/>
              </a:rPr>
              <a:t>芥川賞受賞 </a:t>
            </a:r>
            <a:endParaRPr lang="en-US" altLang="ja-JP" sz="3200" b="1" dirty="0">
              <a:solidFill>
                <a:srgbClr val="991336"/>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F4DE0FB-2EBD-CF23-3A10-223BCEB88CEF}"/>
              </a:ext>
            </a:extLst>
          </p:cNvPr>
          <p:cNvSpPr txBox="1"/>
          <p:nvPr/>
        </p:nvSpPr>
        <p:spPr>
          <a:xfrm>
            <a:off x="942551" y="4229800"/>
            <a:ext cx="7520007" cy="769441"/>
          </a:xfrm>
          <a:prstGeom prst="rect">
            <a:avLst/>
          </a:prstGeom>
          <a:noFill/>
        </p:spPr>
        <p:txBody>
          <a:bodyPr wrap="none" rtlCol="0">
            <a:spAutoFit/>
          </a:bodyPr>
          <a:lstStyle/>
          <a:p>
            <a:r>
              <a:rPr lang="ja-JP" altLang="en-US" sz="4400" b="1" dirty="0">
                <a:latin typeface="BIZ UDPゴシック" panose="020B0400000000000000" pitchFamily="50" charset="-128"/>
                <a:ea typeface="BIZ UDPゴシック" panose="020B0400000000000000" pitchFamily="50" charset="-128"/>
              </a:rPr>
              <a:t>言論表現委員会で勉強会開催</a:t>
            </a:r>
            <a:endParaRPr lang="en-US" altLang="ja-JP" sz="4400" b="1" dirty="0">
              <a:latin typeface="BIZ UDPゴシック" panose="020B0400000000000000" pitchFamily="50" charset="-128"/>
              <a:ea typeface="BIZ UDPゴシック" panose="020B0400000000000000" pitchFamily="50" charset="-128"/>
            </a:endParaRPr>
          </a:p>
        </p:txBody>
      </p:sp>
      <p:sp>
        <p:nvSpPr>
          <p:cNvPr id="4" name="矢印: 下 3">
            <a:extLst>
              <a:ext uri="{FF2B5EF4-FFF2-40B4-BE49-F238E27FC236}">
                <a16:creationId xmlns:a16="http://schemas.microsoft.com/office/drawing/2014/main" id="{7E7F7FDD-11A7-467F-A2FA-6B91FA7D9692}"/>
              </a:ext>
            </a:extLst>
          </p:cNvPr>
          <p:cNvSpPr/>
          <p:nvPr/>
        </p:nvSpPr>
        <p:spPr bwMode="auto">
          <a:xfrm>
            <a:off x="3491880" y="3343057"/>
            <a:ext cx="2376264" cy="584775"/>
          </a:xfrm>
          <a:prstGeom prst="downArrow">
            <a:avLst/>
          </a:prstGeom>
          <a:solidFill>
            <a:srgbClr val="9913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03F4861B-D3C6-FCFE-7701-2BB9648E2C4C}"/>
              </a:ext>
            </a:extLst>
          </p:cNvPr>
          <p:cNvSpPr txBox="1"/>
          <p:nvPr/>
        </p:nvSpPr>
        <p:spPr>
          <a:xfrm>
            <a:off x="683568" y="5570076"/>
            <a:ext cx="6750566" cy="523220"/>
          </a:xfrm>
          <a:prstGeom prst="rect">
            <a:avLst/>
          </a:prstGeom>
          <a:noFill/>
        </p:spPr>
        <p:txBody>
          <a:bodyPr wrap="none" rtlCol="0">
            <a:spAutoFit/>
          </a:bodyPr>
          <a:lstStyle/>
          <a:p>
            <a:pPr algn="l"/>
            <a:r>
              <a:rPr lang="ja-JP" altLang="en-US" sz="2800" b="1" dirty="0">
                <a:latin typeface="BIZ UDPゴシック" panose="020B0400000000000000" pitchFamily="50" charset="-128"/>
                <a:ea typeface="BIZ UDPゴシック" panose="020B0400000000000000" pitchFamily="50" charset="-128"/>
              </a:rPr>
              <a:t>■ペンクラブ </a:t>
            </a:r>
            <a:r>
              <a:rPr lang="en-US" altLang="ja-JP" sz="2800" b="1" dirty="0">
                <a:latin typeface="BIZ UDPゴシック" panose="020B0400000000000000" pitchFamily="50" charset="-128"/>
                <a:ea typeface="BIZ UDPゴシック" panose="020B0400000000000000" pitchFamily="50" charset="-128"/>
              </a:rPr>
              <a:t>HP</a:t>
            </a:r>
            <a:r>
              <a:rPr lang="ja-JP" altLang="en-US" sz="2800" b="1" dirty="0">
                <a:latin typeface="BIZ UDPゴシック" panose="020B0400000000000000" pitchFamily="50" charset="-128"/>
                <a:ea typeface="BIZ UDPゴシック" panose="020B0400000000000000" pitchFamily="50" charset="-128"/>
              </a:rPr>
              <a:t>のアクセシブル化を検討</a:t>
            </a:r>
            <a:endParaRPr lang="en-US" altLang="ja-JP" sz="2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09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5"/>
          <p:cNvSpPr>
            <a:spLocks noGrp="1"/>
          </p:cNvSpPr>
          <p:nvPr>
            <p:ph type="title"/>
          </p:nvPr>
        </p:nvSpPr>
        <p:spPr/>
        <p:txBody>
          <a:bodyPr/>
          <a:lstStyle/>
          <a:p>
            <a:pPr>
              <a:defRPr/>
            </a:pPr>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2023</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a:t>
            </a:r>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11</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　オンライン・シンポジウム</a:t>
            </a:r>
          </a:p>
        </p:txBody>
      </p:sp>
      <p:sp>
        <p:nvSpPr>
          <p:cNvPr id="121860" name="AutoShape 4" descr="Photo"/>
          <p:cNvSpPr>
            <a:spLocks noChangeAspect="1" noChangeArrowheads="1"/>
          </p:cNvSpPr>
          <p:nvPr/>
        </p:nvSpPr>
        <p:spPr bwMode="auto">
          <a:xfrm>
            <a:off x="4538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cxnSp>
        <p:nvCxnSpPr>
          <p:cNvPr id="16" name="直線コネクタ 15"/>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7" name="図 16"/>
          <p:cNvPicPr>
            <a:picLocks noChangeAspect="1"/>
          </p:cNvPicPr>
          <p:nvPr/>
        </p:nvPicPr>
        <p:blipFill>
          <a:blip r:embed="rId3"/>
          <a:stretch>
            <a:fillRect/>
          </a:stretch>
        </p:blipFill>
        <p:spPr>
          <a:xfrm>
            <a:off x="8426622" y="14785"/>
            <a:ext cx="703730" cy="623413"/>
          </a:xfrm>
          <a:prstGeom prst="rect">
            <a:avLst/>
          </a:prstGeom>
        </p:spPr>
      </p:pic>
      <p:sp>
        <p:nvSpPr>
          <p:cNvPr id="8" name="AutoShape 2" descr="「マンガワン」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a:extLst>
              <a:ext uri="{FF2B5EF4-FFF2-40B4-BE49-F238E27FC236}">
                <a16:creationId xmlns:a16="http://schemas.microsoft.com/office/drawing/2014/main" id="{1F91B72D-BCB7-319F-AFC7-8E49409BC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37" y="1124744"/>
            <a:ext cx="8276252" cy="404816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C748A50-F2FB-06A4-9132-557453025DB1}"/>
              </a:ext>
            </a:extLst>
          </p:cNvPr>
          <p:cNvSpPr txBox="1"/>
          <p:nvPr/>
        </p:nvSpPr>
        <p:spPr>
          <a:xfrm>
            <a:off x="1226278" y="5589240"/>
            <a:ext cx="6952545" cy="584775"/>
          </a:xfrm>
          <a:prstGeom prst="rect">
            <a:avLst/>
          </a:prstGeom>
          <a:noFill/>
        </p:spPr>
        <p:txBody>
          <a:bodyPr wrap="none" rtlCol="0">
            <a:spAutoFit/>
          </a:bodyPr>
          <a:lstStyle/>
          <a:p>
            <a:r>
              <a:rPr lang="ja-JP" altLang="en-US" sz="3200" b="1" dirty="0">
                <a:latin typeface="BIZ UDPゴシック" panose="020B0400000000000000" pitchFamily="50" charset="-128"/>
                <a:ea typeface="BIZ UDPゴシック" panose="020B0400000000000000" pitchFamily="50" charset="-128"/>
              </a:rPr>
              <a:t>結：三団体で共同声明を出せないか？</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33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5"/>
          <p:cNvSpPr>
            <a:spLocks noGrp="1"/>
          </p:cNvSpPr>
          <p:nvPr>
            <p:ph type="title"/>
          </p:nvPr>
        </p:nvSpPr>
        <p:spPr/>
        <p:txBody>
          <a:bodyPr/>
          <a:lstStyle/>
          <a:p>
            <a:pPr>
              <a:defRPr/>
            </a:pP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前例として</a:t>
            </a:r>
          </a:p>
        </p:txBody>
      </p:sp>
      <p:sp>
        <p:nvSpPr>
          <p:cNvPr id="121860" name="AutoShape 4" descr="Photo"/>
          <p:cNvSpPr>
            <a:spLocks noChangeAspect="1" noChangeArrowheads="1"/>
          </p:cNvSpPr>
          <p:nvPr/>
        </p:nvSpPr>
        <p:spPr bwMode="auto">
          <a:xfrm>
            <a:off x="45386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cxnSp>
        <p:nvCxnSpPr>
          <p:cNvPr id="16" name="直線コネクタ 15"/>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7" name="図 16"/>
          <p:cNvPicPr>
            <a:picLocks noChangeAspect="1"/>
          </p:cNvPicPr>
          <p:nvPr/>
        </p:nvPicPr>
        <p:blipFill>
          <a:blip r:embed="rId3"/>
          <a:stretch>
            <a:fillRect/>
          </a:stretch>
        </p:blipFill>
        <p:spPr>
          <a:xfrm>
            <a:off x="8426622" y="14785"/>
            <a:ext cx="703730" cy="623413"/>
          </a:xfrm>
          <a:prstGeom prst="rect">
            <a:avLst/>
          </a:prstGeom>
        </p:spPr>
      </p:pic>
      <p:sp>
        <p:nvSpPr>
          <p:cNvPr id="8" name="AutoShape 2" descr="「マンガワン」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a:extLst>
              <a:ext uri="{FF2B5EF4-FFF2-40B4-BE49-F238E27FC236}">
                <a16:creationId xmlns:a16="http://schemas.microsoft.com/office/drawing/2014/main" id="{FF3DE9E7-A290-18DC-B383-A781A10452D3}"/>
              </a:ext>
            </a:extLst>
          </p:cNvPr>
          <p:cNvSpPr txBox="1"/>
          <p:nvPr/>
        </p:nvSpPr>
        <p:spPr>
          <a:xfrm>
            <a:off x="611560" y="1052736"/>
            <a:ext cx="8396850" cy="461665"/>
          </a:xfrm>
          <a:prstGeom prst="rect">
            <a:avLst/>
          </a:prstGeom>
          <a:noFill/>
        </p:spPr>
        <p:txBody>
          <a:bodyPr wrap="none" rtlCol="0">
            <a:spAutoFit/>
          </a:bodyPr>
          <a:lstStyle/>
          <a:p>
            <a:pPr algn="l"/>
            <a:r>
              <a:rPr kumimoji="1" lang="en-US" altLang="ja-JP" sz="2400" b="1" dirty="0">
                <a:latin typeface="BIZ UDPゴシック" panose="020B0400000000000000" pitchFamily="50" charset="-128"/>
                <a:ea typeface="BIZ UDPゴシック" panose="020B0400000000000000" pitchFamily="50" charset="-128"/>
              </a:rPr>
              <a:t>2022</a:t>
            </a:r>
            <a:r>
              <a:rPr kumimoji="1" lang="ja-JP" altLang="en-US" sz="2400" b="1" dirty="0">
                <a:latin typeface="BIZ UDPゴシック" panose="020B0400000000000000" pitchFamily="50" charset="-128"/>
                <a:ea typeface="BIZ UDPゴシック" panose="020B0400000000000000" pitchFamily="50" charset="-128"/>
              </a:rPr>
              <a:t>年</a:t>
            </a:r>
            <a:r>
              <a:rPr kumimoji="1" lang="en-US" altLang="ja-JP" sz="2400" b="1" dirty="0">
                <a:latin typeface="BIZ UDPゴシック" panose="020B0400000000000000" pitchFamily="50" charset="-128"/>
                <a:ea typeface="BIZ UDPゴシック" panose="020B0400000000000000" pitchFamily="50" charset="-128"/>
              </a:rPr>
              <a:t>3</a:t>
            </a:r>
            <a:r>
              <a:rPr kumimoji="1" lang="ja-JP" altLang="en-US" sz="2400" b="1" dirty="0">
                <a:latin typeface="BIZ UDPゴシック" panose="020B0400000000000000" pitchFamily="50" charset="-128"/>
                <a:ea typeface="BIZ UDPゴシック" panose="020B0400000000000000" pitchFamily="50" charset="-128"/>
              </a:rPr>
              <a:t>月　ロシアによるウクライナ侵攻に関する共同声明</a:t>
            </a:r>
            <a:endParaRPr kumimoji="1" lang="en-US" altLang="ja-JP" sz="2400" b="1" dirty="0">
              <a:latin typeface="BIZ UDPゴシック" panose="020B0400000000000000" pitchFamily="50" charset="-128"/>
              <a:ea typeface="BIZ UDPゴシック" panose="020B0400000000000000" pitchFamily="50" charset="-128"/>
            </a:endParaRPr>
          </a:p>
        </p:txBody>
      </p:sp>
      <p:pic>
        <p:nvPicPr>
          <p:cNvPr id="12" name="図 11" descr="スーツを着た男性と女性&#10;&#10;自動的に生成された説明">
            <a:extLst>
              <a:ext uri="{FF2B5EF4-FFF2-40B4-BE49-F238E27FC236}">
                <a16:creationId xmlns:a16="http://schemas.microsoft.com/office/drawing/2014/main" id="{58D42D37-6F3F-1A5D-1DEE-9BDBDF1AF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772816"/>
            <a:ext cx="7419232" cy="4536504"/>
          </a:xfrm>
          <a:prstGeom prst="rect">
            <a:avLst/>
          </a:prstGeom>
        </p:spPr>
      </p:pic>
    </p:spTree>
    <p:extLst>
      <p:ext uri="{BB962C8B-B14F-4D97-AF65-F5344CB8AC3E}">
        <p14:creationId xmlns:p14="http://schemas.microsoft.com/office/powerpoint/2010/main" val="41995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a:spLocks noGrp="1"/>
          </p:cNvSpPr>
          <p:nvPr>
            <p:ph type="title"/>
          </p:nvPr>
        </p:nvSpPr>
        <p:spPr/>
        <p:txBody>
          <a:bodyPr/>
          <a:lstStyle/>
          <a:p>
            <a:pPr>
              <a:defRPr/>
            </a:pP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想定される効果</a:t>
            </a:r>
          </a:p>
        </p:txBody>
      </p:sp>
      <p:cxnSp>
        <p:nvCxnSpPr>
          <p:cNvPr id="4" name="直線コネクタ 3"/>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36" name="図 35"/>
          <p:cNvPicPr>
            <a:picLocks noChangeAspect="1"/>
          </p:cNvPicPr>
          <p:nvPr/>
        </p:nvPicPr>
        <p:blipFill>
          <a:blip r:embed="rId3"/>
          <a:stretch>
            <a:fillRect/>
          </a:stretch>
        </p:blipFill>
        <p:spPr>
          <a:xfrm>
            <a:off x="8426622" y="14785"/>
            <a:ext cx="703730" cy="623413"/>
          </a:xfrm>
          <a:prstGeom prst="rect">
            <a:avLst/>
          </a:prstGeom>
        </p:spPr>
      </p:pic>
      <p:sp>
        <p:nvSpPr>
          <p:cNvPr id="3" name="テキスト ボックス 2">
            <a:extLst>
              <a:ext uri="{FF2B5EF4-FFF2-40B4-BE49-F238E27FC236}">
                <a16:creationId xmlns:a16="http://schemas.microsoft.com/office/drawing/2014/main" id="{ECB1DF9F-FA80-270B-6ADD-DFD3ABABDEA3}"/>
              </a:ext>
            </a:extLst>
          </p:cNvPr>
          <p:cNvSpPr txBox="1"/>
          <p:nvPr/>
        </p:nvSpPr>
        <p:spPr>
          <a:xfrm>
            <a:off x="683568" y="1412776"/>
            <a:ext cx="6939720" cy="584775"/>
          </a:xfrm>
          <a:prstGeom prst="rect">
            <a:avLst/>
          </a:prstGeom>
          <a:noFill/>
        </p:spPr>
        <p:txBody>
          <a:bodyPr wrap="none" rtlCol="0">
            <a:spAutoFit/>
          </a:bodyPr>
          <a:lstStyle/>
          <a:p>
            <a:pPr algn="l"/>
            <a:r>
              <a:rPr lang="ja-JP" altLang="en-US" sz="3200" b="1" dirty="0">
                <a:latin typeface="BIZ UDPゴシック" panose="020B0400000000000000" pitchFamily="50" charset="-128"/>
                <a:ea typeface="BIZ UDPゴシック" panose="020B0400000000000000" pitchFamily="50" charset="-128"/>
              </a:rPr>
              <a:t>■出版業界・図書館業界との相互理解</a:t>
            </a:r>
            <a:endParaRPr lang="en-US" altLang="ja-JP" sz="3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04C1BBD-61FE-3487-94BA-D87872A7230D}"/>
              </a:ext>
            </a:extLst>
          </p:cNvPr>
          <p:cNvSpPr txBox="1"/>
          <p:nvPr/>
        </p:nvSpPr>
        <p:spPr>
          <a:xfrm>
            <a:off x="683568" y="2453217"/>
            <a:ext cx="6603090" cy="584775"/>
          </a:xfrm>
          <a:prstGeom prst="rect">
            <a:avLst/>
          </a:prstGeom>
          <a:noFill/>
        </p:spPr>
        <p:txBody>
          <a:bodyPr wrap="none" rtlCol="0">
            <a:spAutoFit/>
          </a:bodyPr>
          <a:lstStyle/>
          <a:p>
            <a:pPr algn="l"/>
            <a:r>
              <a:rPr lang="ja-JP" altLang="en-US" sz="3200" b="1" dirty="0">
                <a:latin typeface="BIZ UDPゴシック" panose="020B0400000000000000" pitchFamily="50" charset="-128"/>
                <a:ea typeface="BIZ UDPゴシック" panose="020B0400000000000000" pitchFamily="50" charset="-128"/>
              </a:rPr>
              <a:t>■アクセシブルな電子書籍化の推進</a:t>
            </a:r>
            <a:endParaRPr lang="en-US" altLang="ja-JP" sz="3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8389971-1A92-E3B1-D9F4-8C83158B43A4}"/>
              </a:ext>
            </a:extLst>
          </p:cNvPr>
          <p:cNvSpPr txBox="1"/>
          <p:nvPr/>
        </p:nvSpPr>
        <p:spPr>
          <a:xfrm>
            <a:off x="696155" y="3559081"/>
            <a:ext cx="6726521" cy="584775"/>
          </a:xfrm>
          <a:prstGeom prst="rect">
            <a:avLst/>
          </a:prstGeom>
          <a:noFill/>
        </p:spPr>
        <p:txBody>
          <a:bodyPr wrap="none" rtlCol="0">
            <a:spAutoFit/>
          </a:bodyPr>
          <a:lstStyle/>
          <a:p>
            <a:pPr algn="l"/>
            <a:r>
              <a:rPr lang="ja-JP" altLang="en-US" sz="3200" b="1" dirty="0">
                <a:latin typeface="BIZ UDPゴシック" panose="020B0400000000000000" pitchFamily="50" charset="-128"/>
                <a:ea typeface="BIZ UDPゴシック" panose="020B0400000000000000" pitchFamily="50" charset="-128"/>
              </a:rPr>
              <a:t>■多様な読み方に対する理解の促進</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167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a:spLocks noGrp="1"/>
          </p:cNvSpPr>
          <p:nvPr>
            <p:ph type="title"/>
          </p:nvPr>
        </p:nvSpPr>
        <p:spPr/>
        <p:txBody>
          <a:bodyPr/>
          <a:lstStyle/>
          <a:p>
            <a:pPr>
              <a:defRPr/>
            </a:pPr>
            <a:r>
              <a:rPr lang="ja-JP" altLang="en-US" sz="1800" b="1" dirty="0">
                <a:latin typeface="BIZ UDPゴシック" panose="020B0400000000000000" pitchFamily="50" charset="-128"/>
                <a:ea typeface="BIZ UDPゴシック" panose="020B0400000000000000" pitchFamily="50" charset="-128"/>
              </a:rPr>
              <a:t>すべての人に表現を届けるために、そして誰もが自由に表現できるように</a:t>
            </a:r>
            <a:endPar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4" name="直線コネクタ 3"/>
          <p:cNvCxnSpPr/>
          <p:nvPr/>
        </p:nvCxnSpPr>
        <p:spPr bwMode="auto">
          <a:xfrm>
            <a:off x="467544" y="665494"/>
            <a:ext cx="86764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36" name="図 35"/>
          <p:cNvPicPr>
            <a:picLocks noChangeAspect="1"/>
          </p:cNvPicPr>
          <p:nvPr/>
        </p:nvPicPr>
        <p:blipFill>
          <a:blip r:embed="rId3"/>
          <a:stretch>
            <a:fillRect/>
          </a:stretch>
        </p:blipFill>
        <p:spPr>
          <a:xfrm>
            <a:off x="8426622" y="14785"/>
            <a:ext cx="703730" cy="623413"/>
          </a:xfrm>
          <a:prstGeom prst="rect">
            <a:avLst/>
          </a:prstGeom>
        </p:spPr>
      </p:pic>
      <p:sp>
        <p:nvSpPr>
          <p:cNvPr id="6" name="テキスト ボックス 5">
            <a:extLst>
              <a:ext uri="{FF2B5EF4-FFF2-40B4-BE49-F238E27FC236}">
                <a16:creationId xmlns:a16="http://schemas.microsoft.com/office/drawing/2014/main" id="{4E7F5B0F-E549-8ED7-BC75-90B3858C98BD}"/>
              </a:ext>
            </a:extLst>
          </p:cNvPr>
          <p:cNvSpPr txBox="1"/>
          <p:nvPr/>
        </p:nvSpPr>
        <p:spPr>
          <a:xfrm>
            <a:off x="976394" y="1988840"/>
            <a:ext cx="184731" cy="369332"/>
          </a:xfrm>
          <a:prstGeom prst="rect">
            <a:avLst/>
          </a:prstGeom>
          <a:noFill/>
        </p:spPr>
        <p:txBody>
          <a:bodyPr wrap="non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B4F5E623-94C6-DCEF-903E-F9676970C91E}"/>
              </a:ext>
            </a:extLst>
          </p:cNvPr>
          <p:cNvSpPr txBox="1"/>
          <p:nvPr/>
        </p:nvSpPr>
        <p:spPr>
          <a:xfrm>
            <a:off x="467544" y="1052736"/>
            <a:ext cx="8064896" cy="5355312"/>
          </a:xfrm>
          <a:prstGeom prst="rect">
            <a:avLst/>
          </a:prstGeom>
          <a:noFill/>
        </p:spPr>
        <p:txBody>
          <a:bodyPr wrap="square" rtlCol="0">
            <a:spAutoFit/>
          </a:bodyPr>
          <a:lstStyle/>
          <a:p>
            <a:pPr algn="l"/>
            <a:r>
              <a:rPr kumimoji="1" lang="ja-JP" altLang="en-US" dirty="0"/>
              <a:t>　読みたい本を読めない人たちがいます。</a:t>
            </a:r>
          </a:p>
          <a:p>
            <a:pPr algn="l"/>
            <a:r>
              <a:rPr kumimoji="1" lang="ja-JP" altLang="en-US" dirty="0"/>
              <a:t>　日本ではじめて日本語の点字が正式に採用されたのは</a:t>
            </a:r>
            <a:r>
              <a:rPr kumimoji="1" lang="en-US" altLang="ja-JP" dirty="0"/>
              <a:t>1890</a:t>
            </a:r>
            <a:r>
              <a:rPr kumimoji="1" lang="ja-JP" altLang="en-US" dirty="0"/>
              <a:t>年。録音図書の製作と貸し出しがはじまったのは</a:t>
            </a:r>
            <a:r>
              <a:rPr kumimoji="1" lang="en-US" altLang="ja-JP" dirty="0"/>
              <a:t>1958</a:t>
            </a:r>
            <a:r>
              <a:rPr kumimoji="1" lang="ja-JP" altLang="en-US" dirty="0"/>
              <a:t>年。電子書籍が本格的に普及しはじめたのは</a:t>
            </a:r>
            <a:r>
              <a:rPr kumimoji="1" lang="en-US" altLang="ja-JP" dirty="0"/>
              <a:t>2010</a:t>
            </a:r>
            <a:r>
              <a:rPr kumimoji="1" lang="ja-JP" altLang="en-US" dirty="0"/>
              <a:t>年代。障害者にとって「読書」をする手段は</a:t>
            </a:r>
            <a:r>
              <a:rPr kumimoji="1" lang="en-US" altLang="ja-JP" dirty="0"/>
              <a:t>100</a:t>
            </a:r>
            <a:r>
              <a:rPr kumimoji="1" lang="ja-JP" altLang="en-US" dirty="0"/>
              <a:t>年以上も前からあったにもかかわらず、未だに読みたい本を読むために長く待つことを強要されたり、読む手段を奪われたりすることさえあります。</a:t>
            </a:r>
          </a:p>
          <a:p>
            <a:pPr algn="l"/>
            <a:r>
              <a:rPr kumimoji="1" lang="ja-JP" altLang="en-US" dirty="0"/>
              <a:t>　私たちは表現にたずさわる者として、「読書バリアフリー法」（視覚障害者等の読書環境の整備の推進に関する法律、</a:t>
            </a:r>
            <a:r>
              <a:rPr kumimoji="1" lang="en-US" altLang="ja-JP" dirty="0"/>
              <a:t>2019</a:t>
            </a:r>
            <a:r>
              <a:rPr kumimoji="1" lang="ja-JP" altLang="en-US" dirty="0"/>
              <a:t>年</a:t>
            </a:r>
            <a:r>
              <a:rPr kumimoji="1" lang="en-US" altLang="ja-JP" dirty="0"/>
              <a:t>6</a:t>
            </a:r>
            <a:r>
              <a:rPr kumimoji="1" lang="ja-JP" altLang="en-US" dirty="0"/>
              <a:t>月施行）、改正「障害者差別解消法」（障害を理由とする差別の解消の推進に関する法律、</a:t>
            </a:r>
            <a:r>
              <a:rPr kumimoji="1" lang="en-US" altLang="ja-JP" dirty="0"/>
              <a:t>2024</a:t>
            </a:r>
            <a:r>
              <a:rPr kumimoji="1" lang="ja-JP" altLang="en-US" dirty="0"/>
              <a:t>年</a:t>
            </a:r>
            <a:r>
              <a:rPr kumimoji="1" lang="en-US" altLang="ja-JP" dirty="0"/>
              <a:t>4</a:t>
            </a:r>
            <a:r>
              <a:rPr kumimoji="1" lang="ja-JP" altLang="en-US" dirty="0"/>
              <a:t>月施行）、「障害者情報アクセシビリティ・コミュニケーション施策推進法」（障害者による情報の取得及び利用並びに意思疎通に係る施策の推進に関する法律、</a:t>
            </a:r>
            <a:r>
              <a:rPr kumimoji="1" lang="en-US" altLang="ja-JP" dirty="0"/>
              <a:t>2022</a:t>
            </a:r>
            <a:r>
              <a:rPr kumimoji="1" lang="ja-JP" altLang="en-US" dirty="0"/>
              <a:t>年</a:t>
            </a:r>
            <a:r>
              <a:rPr kumimoji="1" lang="en-US" altLang="ja-JP" dirty="0"/>
              <a:t>5</a:t>
            </a:r>
            <a:r>
              <a:rPr kumimoji="1" lang="ja-JP" altLang="en-US" dirty="0"/>
              <a:t>月施行）に賛同の意を表します。</a:t>
            </a:r>
          </a:p>
          <a:p>
            <a:pPr algn="l"/>
            <a:r>
              <a:rPr kumimoji="1" lang="ja-JP" altLang="en-US" dirty="0"/>
              <a:t>　私たちは出版界、図書館界とも歩調をあわせ読書環境整備施策の推進に協力を惜しみません。</a:t>
            </a:r>
          </a:p>
          <a:p>
            <a:pPr algn="l"/>
            <a:endParaRPr kumimoji="1" lang="ja-JP" altLang="en-US" dirty="0"/>
          </a:p>
          <a:p>
            <a:pPr algn="l"/>
            <a:r>
              <a:rPr kumimoji="1" lang="en-US" altLang="ja-JP" dirty="0"/>
              <a:t>2024</a:t>
            </a:r>
            <a:r>
              <a:rPr kumimoji="1" lang="ja-JP" altLang="en-US" dirty="0"/>
              <a:t>年</a:t>
            </a:r>
            <a:r>
              <a:rPr kumimoji="1" lang="en-US" altLang="ja-JP" dirty="0"/>
              <a:t>4</a:t>
            </a:r>
            <a:r>
              <a:rPr kumimoji="1" lang="ja-JP" altLang="en-US" dirty="0"/>
              <a:t>月</a:t>
            </a:r>
            <a:r>
              <a:rPr kumimoji="1" lang="en-US" altLang="ja-JP" dirty="0"/>
              <a:t>9</a:t>
            </a:r>
            <a:r>
              <a:rPr kumimoji="1" lang="ja-JP" altLang="en-US" dirty="0"/>
              <a:t>日</a:t>
            </a:r>
          </a:p>
          <a:p>
            <a:pPr algn="l"/>
            <a:r>
              <a:rPr kumimoji="1" lang="ja-JP" altLang="en-US" dirty="0"/>
              <a:t>公益社団法人日本文藝家協会　 理事長　 林真理子</a:t>
            </a:r>
          </a:p>
          <a:p>
            <a:pPr algn="l"/>
            <a:r>
              <a:rPr kumimoji="1" lang="ja-JP" altLang="en-US" dirty="0"/>
              <a:t>一般社団法人日本推理作家協会 代表理事 貫井徳郎</a:t>
            </a:r>
          </a:p>
          <a:p>
            <a:pPr algn="l"/>
            <a:r>
              <a:rPr kumimoji="1" lang="ja-JP" altLang="en-US" dirty="0"/>
              <a:t>一般社団法人日本ペンクラブ　 会長　　 桐野夏生</a:t>
            </a:r>
          </a:p>
        </p:txBody>
      </p:sp>
    </p:spTree>
    <p:extLst>
      <p:ext uri="{BB962C8B-B14F-4D97-AF65-F5344CB8AC3E}">
        <p14:creationId xmlns:p14="http://schemas.microsoft.com/office/powerpoint/2010/main" val="2307882468"/>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11731</TotalTime>
  <Words>969</Words>
  <Application>Microsoft Office PowerPoint</Application>
  <PresentationFormat>画面に合わせる (4:3)</PresentationFormat>
  <Paragraphs>74</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BIZ UDPゴシック</vt:lpstr>
      <vt:lpstr>HGP創英角ｺﾞｼｯｸUB</vt:lpstr>
      <vt:lpstr>ＭＳ Ｐゴシック</vt:lpstr>
      <vt:lpstr>Arial</vt:lpstr>
      <vt:lpstr>標準デザイン</vt:lpstr>
      <vt:lpstr>読書バリアフリーに関する 文芸三団体共同声明について  29th Jun, 2024</vt:lpstr>
      <vt:lpstr>自己紹介</vt:lpstr>
      <vt:lpstr>文芸三団体の共同声明</vt:lpstr>
      <vt:lpstr>日本ペンクラブとは</vt:lpstr>
      <vt:lpstr>読書バリアフリーに関するペンクラブの試み</vt:lpstr>
      <vt:lpstr>2023年11月　オンライン・シンポジウム</vt:lpstr>
      <vt:lpstr>前例として</vt:lpstr>
      <vt:lpstr>想定される効果</vt:lpstr>
      <vt:lpstr>すべての人に表現を届けるために、そして誰もが自由に表現できるように</vt:lpstr>
      <vt:lpstr>6月27日には、出版5団体の共同声明も</vt:lpstr>
      <vt:lpstr>読書バリアフリーに関する出版５団体共同声明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Yahoo_movie</dc:title>
  <dc:creator>ochiai</dc:creator>
  <cp:lastModifiedBy>早苗 落合</cp:lastModifiedBy>
  <cp:revision>804</cp:revision>
  <cp:lastPrinted>2023-04-18T01:52:55Z</cp:lastPrinted>
  <dcterms:created xsi:type="dcterms:W3CDTF">2011-03-23T07:27:43Z</dcterms:created>
  <dcterms:modified xsi:type="dcterms:W3CDTF">2024-06-27T08:21:58Z</dcterms:modified>
</cp:coreProperties>
</file>