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8" r:id="rId3"/>
    <p:sldId id="260" r:id="rId4"/>
    <p:sldId id="277" r:id="rId5"/>
    <p:sldId id="290" r:id="rId6"/>
    <p:sldId id="274" r:id="rId7"/>
    <p:sldId id="293" r:id="rId8"/>
    <p:sldId id="261" r:id="rId9"/>
    <p:sldId id="294" r:id="rId10"/>
    <p:sldId id="292" r:id="rId11"/>
    <p:sldId id="262" r:id="rId12"/>
    <p:sldId id="266" r:id="rId13"/>
    <p:sldId id="299" r:id="rId14"/>
    <p:sldId id="302" r:id="rId15"/>
    <p:sldId id="300" r:id="rId16"/>
    <p:sldId id="264" r:id="rId17"/>
    <p:sldId id="263" r:id="rId18"/>
    <p:sldId id="301" r:id="rId19"/>
    <p:sldId id="296" r:id="rId20"/>
    <p:sldId id="259" r:id="rId21"/>
    <p:sldId id="297"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C3D98-81D1-4562-9064-09A0B69CBA69}" v="970" dt="2024-06-29T01:24:40.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4" d="100"/>
          <a:sy n="104" d="100"/>
        </p:scale>
        <p:origin x="138" y="114"/>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ゲスト ユーザー" providerId="Windows Live" clId="Web-{62B488F8-B5A7-4E38-8305-6756B9397AF4}"/>
    <pc:docChg chg="modSld">
      <pc:chgData name="ゲスト ユーザー" userId="" providerId="Windows Live" clId="Web-{62B488F8-B5A7-4E38-8305-6756B9397AF4}" dt="2024-06-27T22:21:22.285" v="4" actId="20577"/>
      <pc:docMkLst>
        <pc:docMk/>
      </pc:docMkLst>
      <pc:sldChg chg="modSp">
        <pc:chgData name="ゲスト ユーザー" userId="" providerId="Windows Live" clId="Web-{62B488F8-B5A7-4E38-8305-6756B9397AF4}" dt="2024-06-27T22:21:22.285" v="4" actId="20577"/>
        <pc:sldMkLst>
          <pc:docMk/>
          <pc:sldMk cId="4080808647" sldId="295"/>
        </pc:sldMkLst>
        <pc:spChg chg="mod">
          <ac:chgData name="ゲスト ユーザー" userId="" providerId="Windows Live" clId="Web-{62B488F8-B5A7-4E38-8305-6756B9397AF4}" dt="2024-06-27T22:21:22.285" v="4" actId="20577"/>
          <ac:spMkLst>
            <pc:docMk/>
            <pc:sldMk cId="4080808647" sldId="295"/>
            <ac:spMk id="3" creationId="{BD766969-1942-4471-39B4-15762F405603}"/>
          </ac:spMkLst>
        </pc:spChg>
      </pc:sldChg>
    </pc:docChg>
  </pc:docChgLst>
  <pc:docChgLst>
    <pc:chgData name="Nomura Misako" userId="3003c6ebc62f3a6e" providerId="Windows Live" clId="Web-{2DE2549D-6E1B-460E-B153-487DF49A9FE0}"/>
    <pc:docChg chg="sldOrd">
      <pc:chgData name="Nomura Misako" userId="3003c6ebc62f3a6e" providerId="Windows Live" clId="Web-{2DE2549D-6E1B-460E-B153-487DF49A9FE0}" dt="2024-06-23T14:15:51.968" v="0"/>
      <pc:docMkLst>
        <pc:docMk/>
      </pc:docMkLst>
      <pc:sldChg chg="ord">
        <pc:chgData name="Nomura Misako" userId="3003c6ebc62f3a6e" providerId="Windows Live" clId="Web-{2DE2549D-6E1B-460E-B153-487DF49A9FE0}" dt="2024-06-23T14:15:51.968" v="0"/>
        <pc:sldMkLst>
          <pc:docMk/>
          <pc:sldMk cId="3699806457" sldId="286"/>
        </pc:sldMkLst>
      </pc:sldChg>
    </pc:docChg>
  </pc:docChgLst>
  <pc:docChgLst>
    <pc:chgData name="Makoto Murata" userId="4106e423dcef597e" providerId="LiveId" clId="{089C3D98-81D1-4562-9064-09A0B69CBA69}"/>
    <pc:docChg chg="undo custSel addSld delSld modSld sldOrd">
      <pc:chgData name="Makoto Murata" userId="4106e423dcef597e" providerId="LiveId" clId="{089C3D98-81D1-4562-9064-09A0B69CBA69}" dt="2024-06-29T01:26:13.338" v="5240" actId="700"/>
      <pc:docMkLst>
        <pc:docMk/>
      </pc:docMkLst>
      <pc:sldChg chg="modSp mod">
        <pc:chgData name="Makoto Murata" userId="4106e423dcef597e" providerId="LiveId" clId="{089C3D98-81D1-4562-9064-09A0B69CBA69}" dt="2024-06-28T06:56:47.047" v="4774" actId="962"/>
        <pc:sldMkLst>
          <pc:docMk/>
          <pc:sldMk cId="820446428" sldId="256"/>
        </pc:sldMkLst>
        <pc:spChg chg="mod">
          <ac:chgData name="Makoto Murata" userId="4106e423dcef597e" providerId="LiveId" clId="{089C3D98-81D1-4562-9064-09A0B69CBA69}" dt="2024-06-27T22:04:53.863" v="3466" actId="947"/>
          <ac:spMkLst>
            <pc:docMk/>
            <pc:sldMk cId="820446428" sldId="256"/>
            <ac:spMk id="2" creationId="{AB2E7F22-8F5F-6DD3-1771-7388762FABA2}"/>
          </ac:spMkLst>
        </pc:spChg>
        <pc:spChg chg="mod">
          <ac:chgData name="Makoto Murata" userId="4106e423dcef597e" providerId="LiveId" clId="{089C3D98-81D1-4562-9064-09A0B69CBA69}" dt="2024-06-27T22:04:43.831" v="3465" actId="947"/>
          <ac:spMkLst>
            <pc:docMk/>
            <pc:sldMk cId="820446428" sldId="256"/>
            <ac:spMk id="3" creationId="{7B84AF13-24F4-CFAD-42FC-E5CAEB03EB2B}"/>
          </ac:spMkLst>
        </pc:spChg>
        <pc:spChg chg="mod">
          <ac:chgData name="Makoto Murata" userId="4106e423dcef597e" providerId="LiveId" clId="{089C3D98-81D1-4562-9064-09A0B69CBA69}" dt="2024-06-28T06:56:45.612" v="4773" actId="962"/>
          <ac:spMkLst>
            <pc:docMk/>
            <pc:sldMk cId="820446428" sldId="256"/>
            <ac:spMk id="4" creationId="{62B68FE4-F7D7-A9D5-8471-DC2D4B246CCA}"/>
          </ac:spMkLst>
        </pc:spChg>
        <pc:spChg chg="mod">
          <ac:chgData name="Makoto Murata" userId="4106e423dcef597e" providerId="LiveId" clId="{089C3D98-81D1-4562-9064-09A0B69CBA69}" dt="2024-06-28T06:56:47.047" v="4774" actId="962"/>
          <ac:spMkLst>
            <pc:docMk/>
            <pc:sldMk cId="820446428" sldId="256"/>
            <ac:spMk id="5" creationId="{DE830272-049A-11DB-0B22-9E5F6C6722CA}"/>
          </ac:spMkLst>
        </pc:spChg>
      </pc:sldChg>
      <pc:sldChg chg="modSp del mod">
        <pc:chgData name="Makoto Murata" userId="4106e423dcef597e" providerId="LiveId" clId="{089C3D98-81D1-4562-9064-09A0B69CBA69}" dt="2024-06-27T21:54:04.234" v="2882" actId="47"/>
        <pc:sldMkLst>
          <pc:docMk/>
          <pc:sldMk cId="143600761" sldId="257"/>
        </pc:sldMkLst>
        <pc:spChg chg="mod">
          <ac:chgData name="Makoto Murata" userId="4106e423dcef597e" providerId="LiveId" clId="{089C3D98-81D1-4562-9064-09A0B69CBA69}" dt="2024-06-27T21:29:51.200" v="2059"/>
          <ac:spMkLst>
            <pc:docMk/>
            <pc:sldMk cId="143600761" sldId="257"/>
            <ac:spMk id="2" creationId="{6D95B4BC-5809-50B9-D137-251884AEA39F}"/>
          </ac:spMkLst>
        </pc:spChg>
      </pc:sldChg>
      <pc:sldChg chg="modSp mod ord chgLayout">
        <pc:chgData name="Makoto Murata" userId="4106e423dcef597e" providerId="LiveId" clId="{089C3D98-81D1-4562-9064-09A0B69CBA69}" dt="2024-06-29T01:26:13.338" v="5240" actId="700"/>
        <pc:sldMkLst>
          <pc:docMk/>
          <pc:sldMk cId="226535854" sldId="259"/>
        </pc:sldMkLst>
        <pc:spChg chg="mod ord">
          <ac:chgData name="Makoto Murata" userId="4106e423dcef597e" providerId="LiveId" clId="{089C3D98-81D1-4562-9064-09A0B69CBA69}" dt="2024-06-29T01:26:13.338" v="5240" actId="700"/>
          <ac:spMkLst>
            <pc:docMk/>
            <pc:sldMk cId="226535854" sldId="259"/>
            <ac:spMk id="2" creationId="{D32D5627-BB5A-8A13-C724-E656902F6631}"/>
          </ac:spMkLst>
        </pc:spChg>
        <pc:spChg chg="mod ord">
          <ac:chgData name="Makoto Murata" userId="4106e423dcef597e" providerId="LiveId" clId="{089C3D98-81D1-4562-9064-09A0B69CBA69}" dt="2024-06-29T01:26:13.338" v="5240" actId="700"/>
          <ac:spMkLst>
            <pc:docMk/>
            <pc:sldMk cId="226535854" sldId="259"/>
            <ac:spMk id="3" creationId="{A592A8F2-5125-AA5F-C09D-C67FFE3DFD02}"/>
          </ac:spMkLst>
        </pc:spChg>
        <pc:spChg chg="mod ord">
          <ac:chgData name="Makoto Murata" userId="4106e423dcef597e" providerId="LiveId" clId="{089C3D98-81D1-4562-9064-09A0B69CBA69}" dt="2024-06-29T01:26:13.338" v="5240" actId="700"/>
          <ac:spMkLst>
            <pc:docMk/>
            <pc:sldMk cId="226535854" sldId="259"/>
            <ac:spMk id="4" creationId="{F8DF6453-A351-BE4A-5DE9-DECDCFF6064B}"/>
          </ac:spMkLst>
        </pc:spChg>
        <pc:spChg chg="mod ord">
          <ac:chgData name="Makoto Murata" userId="4106e423dcef597e" providerId="LiveId" clId="{089C3D98-81D1-4562-9064-09A0B69CBA69}" dt="2024-06-29T01:26:13.338" v="5240" actId="700"/>
          <ac:spMkLst>
            <pc:docMk/>
            <pc:sldMk cId="226535854" sldId="259"/>
            <ac:spMk id="5" creationId="{8C4D54A7-7C1B-8675-18A1-B0452F8F9827}"/>
          </ac:spMkLst>
        </pc:spChg>
      </pc:sldChg>
      <pc:sldChg chg="addSp modSp mod modNotes">
        <pc:chgData name="Makoto Murata" userId="4106e423dcef597e" providerId="LiveId" clId="{089C3D98-81D1-4562-9064-09A0B69CBA69}" dt="2024-06-28T06:56:55.696" v="4778" actId="962"/>
        <pc:sldMkLst>
          <pc:docMk/>
          <pc:sldMk cId="64546129" sldId="260"/>
        </pc:sldMkLst>
        <pc:spChg chg="mod">
          <ac:chgData name="Makoto Murata" userId="4106e423dcef597e" providerId="LiveId" clId="{089C3D98-81D1-4562-9064-09A0B69CBA69}" dt="2024-06-27T11:20:06.247" v="391" actId="947"/>
          <ac:spMkLst>
            <pc:docMk/>
            <pc:sldMk cId="64546129" sldId="260"/>
            <ac:spMk id="2" creationId="{4F9384DA-4D4C-5E4E-4129-B411BF37E5D8}"/>
          </ac:spMkLst>
        </pc:spChg>
        <pc:spChg chg="mod">
          <ac:chgData name="Makoto Murata" userId="4106e423dcef597e" providerId="LiveId" clId="{089C3D98-81D1-4562-9064-09A0B69CBA69}" dt="2024-06-28T05:30:50.492" v="4505" actId="14100"/>
          <ac:spMkLst>
            <pc:docMk/>
            <pc:sldMk cId="64546129" sldId="260"/>
            <ac:spMk id="3" creationId="{D28691AB-1923-F816-5B1C-F705BA2E7277}"/>
          </ac:spMkLst>
        </pc:spChg>
        <pc:spChg chg="mod">
          <ac:chgData name="Makoto Murata" userId="4106e423dcef597e" providerId="LiveId" clId="{089C3D98-81D1-4562-9064-09A0B69CBA69}" dt="2024-06-28T06:56:55.073" v="4777" actId="962"/>
          <ac:spMkLst>
            <pc:docMk/>
            <pc:sldMk cId="64546129" sldId="260"/>
            <ac:spMk id="4" creationId="{40156F79-1B75-4E18-721A-2F6B18F8C416}"/>
          </ac:spMkLst>
        </pc:spChg>
        <pc:spChg chg="mod">
          <ac:chgData name="Makoto Murata" userId="4106e423dcef597e" providerId="LiveId" clId="{089C3D98-81D1-4562-9064-09A0B69CBA69}" dt="2024-06-28T06:56:55.696" v="4778" actId="962"/>
          <ac:spMkLst>
            <pc:docMk/>
            <pc:sldMk cId="64546129" sldId="260"/>
            <ac:spMk id="5" creationId="{5A5347F2-DA87-29CA-F15F-1759F75A622D}"/>
          </ac:spMkLst>
        </pc:spChg>
        <pc:picChg chg="add mod">
          <ac:chgData name="Makoto Murata" userId="4106e423dcef597e" providerId="LiveId" clId="{089C3D98-81D1-4562-9064-09A0B69CBA69}" dt="2024-06-28T06:50:07.715" v="4763" actId="962"/>
          <ac:picMkLst>
            <pc:docMk/>
            <pc:sldMk cId="64546129" sldId="260"/>
            <ac:picMk id="1026" creationId="{B043E885-695A-2212-C4E2-BE22298DEB97}"/>
          </ac:picMkLst>
        </pc:picChg>
        <pc:picChg chg="add mod">
          <ac:chgData name="Makoto Murata" userId="4106e423dcef597e" providerId="LiveId" clId="{089C3D98-81D1-4562-9064-09A0B69CBA69}" dt="2024-06-28T06:50:07.715" v="4763" actId="962"/>
          <ac:picMkLst>
            <pc:docMk/>
            <pc:sldMk cId="64546129" sldId="260"/>
            <ac:picMk id="1028" creationId="{A15DFEDC-D6A6-6AC6-4C9A-8E5CFCEDDB4B}"/>
          </ac:picMkLst>
        </pc:picChg>
        <pc:picChg chg="add mod">
          <ac:chgData name="Makoto Murata" userId="4106e423dcef597e" providerId="LiveId" clId="{089C3D98-81D1-4562-9064-09A0B69CBA69}" dt="2024-06-28T06:50:07.715" v="4763" actId="962"/>
          <ac:picMkLst>
            <pc:docMk/>
            <pc:sldMk cId="64546129" sldId="260"/>
            <ac:picMk id="1030" creationId="{D6B4DE54-A6AB-3F51-0C45-0537FCA0B27C}"/>
          </ac:picMkLst>
        </pc:picChg>
        <pc:picChg chg="add mod">
          <ac:chgData name="Makoto Murata" userId="4106e423dcef597e" providerId="LiveId" clId="{089C3D98-81D1-4562-9064-09A0B69CBA69}" dt="2024-06-28T06:50:07.715" v="4763" actId="962"/>
          <ac:picMkLst>
            <pc:docMk/>
            <pc:sldMk cId="64546129" sldId="260"/>
            <ac:picMk id="1032" creationId="{3D90D37B-A9CD-9A0A-EC3A-DDFEEA84B94B}"/>
          </ac:picMkLst>
        </pc:picChg>
      </pc:sldChg>
      <pc:sldChg chg="modSp mod">
        <pc:chgData name="Makoto Murata" userId="4106e423dcef597e" providerId="LiveId" clId="{089C3D98-81D1-4562-9064-09A0B69CBA69}" dt="2024-06-28T07:00:09.525" v="4845" actId="962"/>
        <pc:sldMkLst>
          <pc:docMk/>
          <pc:sldMk cId="943429799" sldId="261"/>
        </pc:sldMkLst>
        <pc:spChg chg="mod">
          <ac:chgData name="Makoto Murata" userId="4106e423dcef597e" providerId="LiveId" clId="{089C3D98-81D1-4562-9064-09A0B69CBA69}" dt="2024-06-27T11:46:34.333" v="745" actId="947"/>
          <ac:spMkLst>
            <pc:docMk/>
            <pc:sldMk cId="943429799" sldId="261"/>
            <ac:spMk id="2" creationId="{E94F07B8-B870-5E42-2093-4F1B4238AD3A}"/>
          </ac:spMkLst>
        </pc:spChg>
        <pc:spChg chg="mod">
          <ac:chgData name="Makoto Murata" userId="4106e423dcef597e" providerId="LiveId" clId="{089C3D98-81D1-4562-9064-09A0B69CBA69}" dt="2024-06-28T05:19:30.193" v="4480" actId="21"/>
          <ac:spMkLst>
            <pc:docMk/>
            <pc:sldMk cId="943429799" sldId="261"/>
            <ac:spMk id="3" creationId="{AF890939-3333-E16C-4E1B-EC4C726514D2}"/>
          </ac:spMkLst>
        </pc:spChg>
        <pc:spChg chg="mod">
          <ac:chgData name="Makoto Murata" userId="4106e423dcef597e" providerId="LiveId" clId="{089C3D98-81D1-4562-9064-09A0B69CBA69}" dt="2024-06-28T07:00:09.525" v="4845" actId="962"/>
          <ac:spMkLst>
            <pc:docMk/>
            <pc:sldMk cId="943429799" sldId="261"/>
            <ac:spMk id="4" creationId="{2D229B84-7939-20C0-DFFC-BF8888E89ABD}"/>
          </ac:spMkLst>
        </pc:spChg>
        <pc:spChg chg="mod">
          <ac:chgData name="Makoto Murata" userId="4106e423dcef597e" providerId="LiveId" clId="{089C3D98-81D1-4562-9064-09A0B69CBA69}" dt="2024-06-28T07:00:09.072" v="4844" actId="962"/>
          <ac:spMkLst>
            <pc:docMk/>
            <pc:sldMk cId="943429799" sldId="261"/>
            <ac:spMk id="5" creationId="{07577A48-DE5A-E9B6-AEEC-F2F8EE1E86E5}"/>
          </ac:spMkLst>
        </pc:spChg>
      </pc:sldChg>
      <pc:sldChg chg="modSp mod ord">
        <pc:chgData name="Makoto Murata" userId="4106e423dcef597e" providerId="LiveId" clId="{089C3D98-81D1-4562-9064-09A0B69CBA69}" dt="2024-06-27T22:07:46.780" v="3562"/>
        <pc:sldMkLst>
          <pc:docMk/>
          <pc:sldMk cId="1185640062" sldId="262"/>
        </pc:sldMkLst>
        <pc:spChg chg="mod">
          <ac:chgData name="Makoto Murata" userId="4106e423dcef597e" providerId="LiveId" clId="{089C3D98-81D1-4562-9064-09A0B69CBA69}" dt="2024-06-27T21:44:23.580" v="2456" actId="20577"/>
          <ac:spMkLst>
            <pc:docMk/>
            <pc:sldMk cId="1185640062" sldId="262"/>
            <ac:spMk id="2" creationId="{6D95B4BC-5809-50B9-D137-251884AEA39F}"/>
          </ac:spMkLst>
        </pc:spChg>
        <pc:spChg chg="mod">
          <ac:chgData name="Makoto Murata" userId="4106e423dcef597e" providerId="LiveId" clId="{089C3D98-81D1-4562-9064-09A0B69CBA69}" dt="2024-06-27T22:07:46.780" v="3562"/>
          <ac:spMkLst>
            <pc:docMk/>
            <pc:sldMk cId="1185640062" sldId="262"/>
            <ac:spMk id="3" creationId="{BD766969-1942-4471-39B4-15762F405603}"/>
          </ac:spMkLst>
        </pc:spChg>
      </pc:sldChg>
      <pc:sldChg chg="modSp mod ord modShow">
        <pc:chgData name="Makoto Murata" userId="4106e423dcef597e" providerId="LiveId" clId="{089C3D98-81D1-4562-9064-09A0B69CBA69}" dt="2024-06-29T00:40:49.853" v="4873"/>
        <pc:sldMkLst>
          <pc:docMk/>
          <pc:sldMk cId="3790771435" sldId="263"/>
        </pc:sldMkLst>
        <pc:spChg chg="mod">
          <ac:chgData name="Makoto Murata" userId="4106e423dcef597e" providerId="LiveId" clId="{089C3D98-81D1-4562-9064-09A0B69CBA69}" dt="2024-06-27T21:57:42.555" v="3095" actId="404"/>
          <ac:spMkLst>
            <pc:docMk/>
            <pc:sldMk cId="3790771435" sldId="263"/>
            <ac:spMk id="2" creationId="{6D95B4BC-5809-50B9-D137-251884AEA39F}"/>
          </ac:spMkLst>
        </pc:spChg>
        <pc:spChg chg="mod">
          <ac:chgData name="Makoto Murata" userId="4106e423dcef597e" providerId="LiveId" clId="{089C3D98-81D1-4562-9064-09A0B69CBA69}" dt="2024-06-29T00:40:49.853" v="4873"/>
          <ac:spMkLst>
            <pc:docMk/>
            <pc:sldMk cId="3790771435" sldId="263"/>
            <ac:spMk id="3" creationId="{BD766969-1942-4471-39B4-15762F405603}"/>
          </ac:spMkLst>
        </pc:spChg>
        <pc:spChg chg="mod">
          <ac:chgData name="Makoto Murata" userId="4106e423dcef597e" providerId="LiveId" clId="{089C3D98-81D1-4562-9064-09A0B69CBA69}" dt="2024-06-28T07:01:40.161" v="4858" actId="962"/>
          <ac:spMkLst>
            <pc:docMk/>
            <pc:sldMk cId="3790771435" sldId="263"/>
            <ac:spMk id="4" creationId="{7BBF4385-7338-81B2-089F-5DFAA84E74A7}"/>
          </ac:spMkLst>
        </pc:spChg>
        <pc:spChg chg="mod">
          <ac:chgData name="Makoto Murata" userId="4106e423dcef597e" providerId="LiveId" clId="{089C3D98-81D1-4562-9064-09A0B69CBA69}" dt="2024-06-28T07:01:39.669" v="4857" actId="962"/>
          <ac:spMkLst>
            <pc:docMk/>
            <pc:sldMk cId="3790771435" sldId="263"/>
            <ac:spMk id="5" creationId="{1B41283B-16B3-ADEF-4149-C90998FA7337}"/>
          </ac:spMkLst>
        </pc:spChg>
      </pc:sldChg>
      <pc:sldChg chg="modSp mod">
        <pc:chgData name="Makoto Murata" userId="4106e423dcef597e" providerId="LiveId" clId="{089C3D98-81D1-4562-9064-09A0B69CBA69}" dt="2024-06-28T07:01:36.403" v="4856" actId="962"/>
        <pc:sldMkLst>
          <pc:docMk/>
          <pc:sldMk cId="2687584322" sldId="264"/>
        </pc:sldMkLst>
        <pc:spChg chg="mod">
          <ac:chgData name="Makoto Murata" userId="4106e423dcef597e" providerId="LiveId" clId="{089C3D98-81D1-4562-9064-09A0B69CBA69}" dt="2024-06-27T21:55:45.936" v="2999" actId="947"/>
          <ac:spMkLst>
            <pc:docMk/>
            <pc:sldMk cId="2687584322" sldId="264"/>
            <ac:spMk id="2" creationId="{E94F07B8-B870-5E42-2093-4F1B4238AD3A}"/>
          </ac:spMkLst>
        </pc:spChg>
        <pc:spChg chg="mod">
          <ac:chgData name="Makoto Murata" userId="4106e423dcef597e" providerId="LiveId" clId="{089C3D98-81D1-4562-9064-09A0B69CBA69}" dt="2024-06-27T21:56:21.081" v="3001" actId="948"/>
          <ac:spMkLst>
            <pc:docMk/>
            <pc:sldMk cId="2687584322" sldId="264"/>
            <ac:spMk id="3" creationId="{AF890939-3333-E16C-4E1B-EC4C726514D2}"/>
          </ac:spMkLst>
        </pc:spChg>
        <pc:spChg chg="mod">
          <ac:chgData name="Makoto Murata" userId="4106e423dcef597e" providerId="LiveId" clId="{089C3D98-81D1-4562-9064-09A0B69CBA69}" dt="2024-06-28T07:01:36.403" v="4856" actId="962"/>
          <ac:spMkLst>
            <pc:docMk/>
            <pc:sldMk cId="2687584322" sldId="264"/>
            <ac:spMk id="4" creationId="{869CA28E-B0FA-0DD8-A9AA-B3AA69B7E238}"/>
          </ac:spMkLst>
        </pc:spChg>
        <pc:spChg chg="mod">
          <ac:chgData name="Makoto Murata" userId="4106e423dcef597e" providerId="LiveId" clId="{089C3D98-81D1-4562-9064-09A0B69CBA69}" dt="2024-06-28T07:01:35.840" v="4855" actId="962"/>
          <ac:spMkLst>
            <pc:docMk/>
            <pc:sldMk cId="2687584322" sldId="264"/>
            <ac:spMk id="5" creationId="{2486D115-0B3D-9E05-89EC-1781FA5B55FF}"/>
          </ac:spMkLst>
        </pc:spChg>
      </pc:sldChg>
      <pc:sldChg chg="modSp add mod ord">
        <pc:chgData name="Makoto Murata" userId="4106e423dcef597e" providerId="LiveId" clId="{089C3D98-81D1-4562-9064-09A0B69CBA69}" dt="2024-06-28T07:03:17.331" v="4865" actId="13244"/>
        <pc:sldMkLst>
          <pc:docMk/>
          <pc:sldMk cId="3811416451" sldId="266"/>
        </pc:sldMkLst>
        <pc:spChg chg="mod">
          <ac:chgData name="Makoto Murata" userId="4106e423dcef597e" providerId="LiveId" clId="{089C3D98-81D1-4562-9064-09A0B69CBA69}" dt="2024-06-28T05:00:48.745" v="3982" actId="27636"/>
          <ac:spMkLst>
            <pc:docMk/>
            <pc:sldMk cId="3811416451" sldId="266"/>
            <ac:spMk id="2" creationId="{1EFD7DB1-298B-4C59-81FA-A185AEFECA5A}"/>
          </ac:spMkLst>
        </pc:spChg>
        <pc:spChg chg="mod">
          <ac:chgData name="Makoto Murata" userId="4106e423dcef597e" providerId="LiveId" clId="{089C3D98-81D1-4562-9064-09A0B69CBA69}" dt="2024-06-28T05:02:03.325" v="3988" actId="2711"/>
          <ac:spMkLst>
            <pc:docMk/>
            <pc:sldMk cId="3811416451" sldId="266"/>
            <ac:spMk id="3" creationId="{1B804CE2-91F9-48E3-BF9A-EE4D61726114}"/>
          </ac:spMkLst>
        </pc:spChg>
        <pc:spChg chg="mod">
          <ac:chgData name="Makoto Murata" userId="4106e423dcef597e" providerId="LiveId" clId="{089C3D98-81D1-4562-9064-09A0B69CBA69}" dt="2024-06-28T07:01:16.753" v="4851" actId="962"/>
          <ac:spMkLst>
            <pc:docMk/>
            <pc:sldMk cId="3811416451" sldId="266"/>
            <ac:spMk id="4" creationId="{052C56E3-670F-931F-2AB9-E6045704BA50}"/>
          </ac:spMkLst>
        </pc:spChg>
        <pc:spChg chg="mod">
          <ac:chgData name="Makoto Murata" userId="4106e423dcef597e" providerId="LiveId" clId="{089C3D98-81D1-4562-9064-09A0B69CBA69}" dt="2024-06-28T07:01:17.344" v="4852" actId="962"/>
          <ac:spMkLst>
            <pc:docMk/>
            <pc:sldMk cId="3811416451" sldId="266"/>
            <ac:spMk id="6" creationId="{62B64070-237A-D71E-8BDF-CE01B198D755}"/>
          </ac:spMkLst>
        </pc:spChg>
        <pc:spChg chg="mod">
          <ac:chgData name="Makoto Murata" userId="4106e423dcef597e" providerId="LiveId" clId="{089C3D98-81D1-4562-9064-09A0B69CBA69}" dt="2024-06-28T05:02:24.395" v="3990" actId="947"/>
          <ac:spMkLst>
            <pc:docMk/>
            <pc:sldMk cId="3811416451" sldId="266"/>
            <ac:spMk id="10" creationId="{600861CA-A074-4D9F-BEA3-79C341F61441}"/>
          </ac:spMkLst>
        </pc:spChg>
        <pc:spChg chg="mod">
          <ac:chgData name="Makoto Murata" userId="4106e423dcef597e" providerId="LiveId" clId="{089C3D98-81D1-4562-9064-09A0B69CBA69}" dt="2024-06-28T05:01:56.292" v="3987" actId="2711"/>
          <ac:spMkLst>
            <pc:docMk/>
            <pc:sldMk cId="3811416451" sldId="266"/>
            <ac:spMk id="13" creationId="{A0CCECCB-876A-4DA2-B3E8-AABA72D5DE36}"/>
          </ac:spMkLst>
        </pc:spChg>
        <pc:picChg chg="ord">
          <ac:chgData name="Makoto Murata" userId="4106e423dcef597e" providerId="LiveId" clId="{089C3D98-81D1-4562-9064-09A0B69CBA69}" dt="2024-06-28T07:03:17.331" v="4865" actId="13244"/>
          <ac:picMkLst>
            <pc:docMk/>
            <pc:sldMk cId="3811416451" sldId="266"/>
            <ac:picMk id="5" creationId="{D40AE0D6-9DCE-48CB-BFF9-E950EC72DEDA}"/>
          </ac:picMkLst>
        </pc:picChg>
      </pc:sldChg>
      <pc:sldChg chg="addSp delSp modSp mod">
        <pc:chgData name="Makoto Murata" userId="4106e423dcef597e" providerId="LiveId" clId="{089C3D98-81D1-4562-9064-09A0B69CBA69}" dt="2024-06-28T06:59:51.483" v="4840" actId="962"/>
        <pc:sldMkLst>
          <pc:docMk/>
          <pc:sldMk cId="68374128" sldId="274"/>
        </pc:sldMkLst>
        <pc:spChg chg="add mod ord">
          <ac:chgData name="Makoto Murata" userId="4106e423dcef597e" providerId="LiveId" clId="{089C3D98-81D1-4562-9064-09A0B69CBA69}" dt="2024-06-28T06:59:42.147" v="4837"/>
          <ac:spMkLst>
            <pc:docMk/>
            <pc:sldMk cId="68374128" sldId="274"/>
            <ac:spMk id="2" creationId="{A9443F79-1AFD-F977-0504-151A824BBBF8}"/>
          </ac:spMkLst>
        </pc:spChg>
        <pc:spChg chg="mod">
          <ac:chgData name="Makoto Murata" userId="4106e423dcef597e" providerId="LiveId" clId="{089C3D98-81D1-4562-9064-09A0B69CBA69}" dt="2024-06-28T06:59:36.055" v="4827" actId="962"/>
          <ac:spMkLst>
            <pc:docMk/>
            <pc:sldMk cId="68374128" sldId="274"/>
            <ac:spMk id="3" creationId="{E7476109-0BA8-44E3-A2F9-31A9DC246DD6}"/>
          </ac:spMkLst>
        </pc:spChg>
        <pc:spChg chg="mod">
          <ac:chgData name="Makoto Murata" userId="4106e423dcef597e" providerId="LiveId" clId="{089C3D98-81D1-4562-9064-09A0B69CBA69}" dt="2024-06-27T11:22:03.458" v="407" actId="404"/>
          <ac:spMkLst>
            <pc:docMk/>
            <pc:sldMk cId="68374128" sldId="274"/>
            <ac:spMk id="4" creationId="{2FEA7139-4CF1-4C78-A110-43FD1FDACA1D}"/>
          </ac:spMkLst>
        </pc:spChg>
        <pc:spChg chg="mod">
          <ac:chgData name="Makoto Murata" userId="4106e423dcef597e" providerId="LiveId" clId="{089C3D98-81D1-4562-9064-09A0B69CBA69}" dt="2024-06-28T06:59:36.812" v="4828" actId="962"/>
          <ac:spMkLst>
            <pc:docMk/>
            <pc:sldMk cId="68374128" sldId="274"/>
            <ac:spMk id="5" creationId="{BBD87B0D-E3CD-4E00-9CFA-58FA0C835808}"/>
          </ac:spMkLst>
        </pc:spChg>
        <pc:spChg chg="mod">
          <ac:chgData name="Makoto Murata" userId="4106e423dcef597e" providerId="LiveId" clId="{089C3D98-81D1-4562-9064-09A0B69CBA69}" dt="2024-06-28T05:36:07.908" v="4560" actId="14100"/>
          <ac:spMkLst>
            <pc:docMk/>
            <pc:sldMk cId="68374128" sldId="274"/>
            <ac:spMk id="23" creationId="{74DFDD37-0409-433D-A00E-6F382ED48D2F}"/>
          </ac:spMkLst>
        </pc:spChg>
        <pc:spChg chg="mod ord">
          <ac:chgData name="Makoto Murata" userId="4106e423dcef597e" providerId="LiveId" clId="{089C3D98-81D1-4562-9064-09A0B69CBA69}" dt="2024-06-28T06:59:45.802" v="4839"/>
          <ac:spMkLst>
            <pc:docMk/>
            <pc:sldMk cId="68374128" sldId="274"/>
            <ac:spMk id="29" creationId="{5729CF1E-5544-424C-8339-F398EC56E7DE}"/>
          </ac:spMkLst>
        </pc:spChg>
        <pc:spChg chg="mod">
          <ac:chgData name="Makoto Murata" userId="4106e423dcef597e" providerId="LiveId" clId="{089C3D98-81D1-4562-9064-09A0B69CBA69}" dt="2024-06-28T05:35:40.060" v="4555" actId="948"/>
          <ac:spMkLst>
            <pc:docMk/>
            <pc:sldMk cId="68374128" sldId="274"/>
            <ac:spMk id="30" creationId="{4712368F-7E44-4CDA-9450-D3124C9F84B7}"/>
          </ac:spMkLst>
        </pc:spChg>
        <pc:spChg chg="mod">
          <ac:chgData name="Makoto Murata" userId="4106e423dcef597e" providerId="LiveId" clId="{089C3D98-81D1-4562-9064-09A0B69CBA69}" dt="2024-06-28T05:35:50.956" v="4557" actId="948"/>
          <ac:spMkLst>
            <pc:docMk/>
            <pc:sldMk cId="68374128" sldId="274"/>
            <ac:spMk id="31" creationId="{F6425D2A-D61D-4204-80CE-D285AF283C70}"/>
          </ac:spMkLst>
        </pc:spChg>
        <pc:spChg chg="del mod">
          <ac:chgData name="Makoto Murata" userId="4106e423dcef597e" providerId="LiveId" clId="{089C3D98-81D1-4562-9064-09A0B69CBA69}" dt="2024-06-28T05:33:34.165" v="4529" actId="21"/>
          <ac:spMkLst>
            <pc:docMk/>
            <pc:sldMk cId="68374128" sldId="274"/>
            <ac:spMk id="32" creationId="{85B685AD-A914-4B45-842E-6D5D3DA1B507}"/>
          </ac:spMkLst>
        </pc:spChg>
        <pc:spChg chg="mod">
          <ac:chgData name="Makoto Murata" userId="4106e423dcef597e" providerId="LiveId" clId="{089C3D98-81D1-4562-9064-09A0B69CBA69}" dt="2024-06-28T06:59:51.483" v="4840" actId="962"/>
          <ac:spMkLst>
            <pc:docMk/>
            <pc:sldMk cId="68374128" sldId="274"/>
            <ac:spMk id="33" creationId="{C8C10264-E9E5-442E-BF93-DB5F955D406A}"/>
          </ac:spMkLst>
        </pc:spChg>
        <pc:spChg chg="del">
          <ac:chgData name="Makoto Murata" userId="4106e423dcef597e" providerId="LiveId" clId="{089C3D98-81D1-4562-9064-09A0B69CBA69}" dt="2024-06-27T10:55:29.010" v="366" actId="21"/>
          <ac:spMkLst>
            <pc:docMk/>
            <pc:sldMk cId="68374128" sldId="274"/>
            <ac:spMk id="34" creationId="{022DA4D4-0D8E-469A-A747-C09832E1EAC4}"/>
          </ac:spMkLst>
        </pc:spChg>
        <pc:spChg chg="del">
          <ac:chgData name="Makoto Murata" userId="4106e423dcef597e" providerId="LiveId" clId="{089C3D98-81D1-4562-9064-09A0B69CBA69}" dt="2024-06-27T10:55:31.150" v="367" actId="21"/>
          <ac:spMkLst>
            <pc:docMk/>
            <pc:sldMk cId="68374128" sldId="274"/>
            <ac:spMk id="35" creationId="{4DB7E0AA-CFF9-4604-B720-DD10E094F65D}"/>
          </ac:spMkLst>
        </pc:spChg>
        <pc:picChg chg="add mod">
          <ac:chgData name="Makoto Murata" userId="4106e423dcef597e" providerId="LiveId" clId="{089C3D98-81D1-4562-9064-09A0B69CBA69}" dt="2024-06-28T06:49:47.674" v="4761" actId="962"/>
          <ac:picMkLst>
            <pc:docMk/>
            <pc:sldMk cId="68374128" sldId="274"/>
            <ac:picMk id="6" creationId="{C5430D68-DF6C-54F3-B206-6E0C14449966}"/>
          </ac:picMkLst>
        </pc:picChg>
        <pc:picChg chg="mod">
          <ac:chgData name="Makoto Murata" userId="4106e423dcef597e" providerId="LiveId" clId="{089C3D98-81D1-4562-9064-09A0B69CBA69}" dt="2024-06-28T06:49:43.432" v="4760" actId="962"/>
          <ac:picMkLst>
            <pc:docMk/>
            <pc:sldMk cId="68374128" sldId="274"/>
            <ac:picMk id="36" creationId="{37721CA5-CAE4-4FB0-923C-FC34291A8893}"/>
          </ac:picMkLst>
        </pc:picChg>
        <pc:picChg chg="mod">
          <ac:chgData name="Makoto Murata" userId="4106e423dcef597e" providerId="LiveId" clId="{089C3D98-81D1-4562-9064-09A0B69CBA69}" dt="2024-06-28T06:49:47.674" v="4761" actId="962"/>
          <ac:picMkLst>
            <pc:docMk/>
            <pc:sldMk cId="68374128" sldId="274"/>
            <ac:picMk id="1028" creationId="{FD2E3C7D-97A6-45D7-B805-106D5E5875BF}"/>
          </ac:picMkLst>
        </pc:picChg>
        <pc:picChg chg="del">
          <ac:chgData name="Makoto Murata" userId="4106e423dcef597e" providerId="LiveId" clId="{089C3D98-81D1-4562-9064-09A0B69CBA69}" dt="2024-06-27T10:57:33.740" v="369" actId="21"/>
          <ac:picMkLst>
            <pc:docMk/>
            <pc:sldMk cId="68374128" sldId="274"/>
            <ac:picMk id="1032" creationId="{616AA9AB-325C-4C7D-995E-22370D9D8EA5}"/>
          </ac:picMkLst>
        </pc:picChg>
        <pc:cxnChg chg="mod">
          <ac:chgData name="Makoto Murata" userId="4106e423dcef597e" providerId="LiveId" clId="{089C3D98-81D1-4562-9064-09A0B69CBA69}" dt="2024-06-28T06:59:26.619" v="4825" actId="962"/>
          <ac:cxnSpMkLst>
            <pc:docMk/>
            <pc:sldMk cId="68374128" sldId="274"/>
            <ac:cxnSpMk id="9" creationId="{6000282F-9C11-46C7-A746-2820ED7AC855}"/>
          </ac:cxnSpMkLst>
        </pc:cxnChg>
        <pc:cxnChg chg="mod">
          <ac:chgData name="Makoto Murata" userId="4106e423dcef597e" providerId="LiveId" clId="{089C3D98-81D1-4562-9064-09A0B69CBA69}" dt="2024-06-28T06:59:27.178" v="4826" actId="962"/>
          <ac:cxnSpMkLst>
            <pc:docMk/>
            <pc:sldMk cId="68374128" sldId="274"/>
            <ac:cxnSpMk id="20" creationId="{6722829C-ABBA-45D6-B4D6-855171F82BE2}"/>
          </ac:cxnSpMkLst>
        </pc:cxnChg>
      </pc:sldChg>
      <pc:sldChg chg="addSp delSp modSp mod modClrScheme chgLayout">
        <pc:chgData name="Makoto Murata" userId="4106e423dcef597e" providerId="LiveId" clId="{089C3D98-81D1-4562-9064-09A0B69CBA69}" dt="2024-06-28T06:58:09.407" v="4796"/>
        <pc:sldMkLst>
          <pc:docMk/>
          <pc:sldMk cId="1912703028" sldId="277"/>
        </pc:sldMkLst>
        <pc:spChg chg="del mod ord">
          <ac:chgData name="Makoto Murata" userId="4106e423dcef597e" providerId="LiveId" clId="{089C3D98-81D1-4562-9064-09A0B69CBA69}" dt="2024-06-27T10:49:45.585" v="190" actId="21"/>
          <ac:spMkLst>
            <pc:docMk/>
            <pc:sldMk cId="1912703028" sldId="277"/>
            <ac:spMk id="2" creationId="{3219E622-4351-44DD-A7DB-7E225671D1DF}"/>
          </ac:spMkLst>
        </pc:spChg>
        <pc:spChg chg="del mod ord">
          <ac:chgData name="Makoto Murata" userId="4106e423dcef597e" providerId="LiveId" clId="{089C3D98-81D1-4562-9064-09A0B69CBA69}" dt="2024-06-27T10:49:48.151" v="192" actId="21"/>
          <ac:spMkLst>
            <pc:docMk/>
            <pc:sldMk cId="1912703028" sldId="277"/>
            <ac:spMk id="3" creationId="{9018C254-6E1B-41B6-8289-3B0ACA2759E6}"/>
          </ac:spMkLst>
        </pc:spChg>
        <pc:spChg chg="mod ord">
          <ac:chgData name="Makoto Murata" userId="4106e423dcef597e" providerId="LiveId" clId="{089C3D98-81D1-4562-9064-09A0B69CBA69}" dt="2024-06-27T11:46:56.762" v="746" actId="947"/>
          <ac:spMkLst>
            <pc:docMk/>
            <pc:sldMk cId="1912703028" sldId="277"/>
            <ac:spMk id="4" creationId="{2FEA7139-4CF1-4C78-A110-43FD1FDACA1D}"/>
          </ac:spMkLst>
        </pc:spChg>
        <pc:spChg chg="mod topLvl">
          <ac:chgData name="Makoto Murata" userId="4106e423dcef597e" providerId="LiveId" clId="{089C3D98-81D1-4562-9064-09A0B69CBA69}" dt="2024-06-28T05:32:00.740" v="4511" actId="948"/>
          <ac:spMkLst>
            <pc:docMk/>
            <pc:sldMk cId="1912703028" sldId="277"/>
            <ac:spMk id="5" creationId="{0620CE3A-A72A-426F-8B4A-F0D4E38DE91C}"/>
          </ac:spMkLst>
        </pc:spChg>
        <pc:spChg chg="add mod">
          <ac:chgData name="Makoto Murata" userId="4106e423dcef597e" providerId="LiveId" clId="{089C3D98-81D1-4562-9064-09A0B69CBA69}" dt="2024-06-28T05:34:54.893" v="4548"/>
          <ac:spMkLst>
            <pc:docMk/>
            <pc:sldMk cId="1912703028" sldId="277"/>
            <ac:spMk id="6" creationId="{2AE4AA36-755B-D377-B8D0-65F395A8D670}"/>
          </ac:spMkLst>
        </pc:spChg>
        <pc:spChg chg="del mod ord">
          <ac:chgData name="Makoto Murata" userId="4106e423dcef597e" providerId="LiveId" clId="{089C3D98-81D1-4562-9064-09A0B69CBA69}" dt="2024-06-27T10:49:46.548" v="191" actId="21"/>
          <ac:spMkLst>
            <pc:docMk/>
            <pc:sldMk cId="1912703028" sldId="277"/>
            <ac:spMk id="6" creationId="{2D06BAC7-FA2C-43AD-9F00-5088F38FC4C6}"/>
          </ac:spMkLst>
        </pc:spChg>
        <pc:spChg chg="mod topLvl">
          <ac:chgData name="Makoto Murata" userId="4106e423dcef597e" providerId="LiveId" clId="{089C3D98-81D1-4562-9064-09A0B69CBA69}" dt="2024-06-28T06:57:50.437" v="4786" actId="962"/>
          <ac:spMkLst>
            <pc:docMk/>
            <pc:sldMk cId="1912703028" sldId="277"/>
            <ac:spMk id="7" creationId="{29FB8587-8D45-4639-BEDB-295C0100FDD6}"/>
          </ac:spMkLst>
        </pc:spChg>
        <pc:spChg chg="add mod">
          <ac:chgData name="Makoto Murata" userId="4106e423dcef597e" providerId="LiveId" clId="{089C3D98-81D1-4562-9064-09A0B69CBA69}" dt="2024-06-28T05:35:00.511" v="4549"/>
          <ac:spMkLst>
            <pc:docMk/>
            <pc:sldMk cId="1912703028" sldId="277"/>
            <ac:spMk id="8" creationId="{51F66532-BAAA-4187-A36A-926F31825EBA}"/>
          </ac:spMkLst>
        </pc:spChg>
        <pc:spChg chg="mod ord topLvl">
          <ac:chgData name="Makoto Murata" userId="4106e423dcef597e" providerId="LiveId" clId="{089C3D98-81D1-4562-9064-09A0B69CBA69}" dt="2024-06-28T06:57:34.898" v="4785"/>
          <ac:spMkLst>
            <pc:docMk/>
            <pc:sldMk cId="1912703028" sldId="277"/>
            <ac:spMk id="10" creationId="{CDF6AF55-78EC-4441-8302-74E0C6B5112D}"/>
          </ac:spMkLst>
        </pc:spChg>
        <pc:spChg chg="add mod ord">
          <ac:chgData name="Makoto Murata" userId="4106e423dcef597e" providerId="LiveId" clId="{089C3D98-81D1-4562-9064-09A0B69CBA69}" dt="2024-06-27T11:21:01.802" v="398" actId="947"/>
          <ac:spMkLst>
            <pc:docMk/>
            <pc:sldMk cId="1912703028" sldId="277"/>
            <ac:spMk id="11" creationId="{AC7E33D7-9208-7F7B-59BC-588677E4E357}"/>
          </ac:spMkLst>
        </pc:spChg>
        <pc:spChg chg="add mod ord">
          <ac:chgData name="Makoto Murata" userId="4106e423dcef597e" providerId="LiveId" clId="{089C3D98-81D1-4562-9064-09A0B69CBA69}" dt="2024-06-28T06:58:09.407" v="4796"/>
          <ac:spMkLst>
            <pc:docMk/>
            <pc:sldMk cId="1912703028" sldId="277"/>
            <ac:spMk id="12" creationId="{EF19B52C-F745-AD0E-7AD7-3921BD0CC6FF}"/>
          </ac:spMkLst>
        </pc:spChg>
        <pc:spChg chg="del mod topLvl">
          <ac:chgData name="Makoto Murata" userId="4106e423dcef597e" providerId="LiveId" clId="{089C3D98-81D1-4562-9064-09A0B69CBA69}" dt="2024-06-27T10:51:24.334" v="267" actId="21"/>
          <ac:spMkLst>
            <pc:docMk/>
            <pc:sldMk cId="1912703028" sldId="277"/>
            <ac:spMk id="13" creationId="{6EF2B862-2463-464B-8758-662E6975AF84}"/>
          </ac:spMkLst>
        </pc:spChg>
        <pc:spChg chg="del mod topLvl">
          <ac:chgData name="Makoto Murata" userId="4106e423dcef597e" providerId="LiveId" clId="{089C3D98-81D1-4562-9064-09A0B69CBA69}" dt="2024-06-27T10:51:36.496" v="271" actId="21"/>
          <ac:spMkLst>
            <pc:docMk/>
            <pc:sldMk cId="1912703028" sldId="277"/>
            <ac:spMk id="18" creationId="{02BA1B1E-E07A-4B73-A7DC-0091FAA126DF}"/>
          </ac:spMkLst>
        </pc:spChg>
        <pc:spChg chg="del mod topLvl">
          <ac:chgData name="Makoto Murata" userId="4106e423dcef597e" providerId="LiveId" clId="{089C3D98-81D1-4562-9064-09A0B69CBA69}" dt="2024-06-28T05:35:03.950" v="4550" actId="21"/>
          <ac:spMkLst>
            <pc:docMk/>
            <pc:sldMk cId="1912703028" sldId="277"/>
            <ac:spMk id="23" creationId="{74DFDD37-0409-433D-A00E-6F382ED48D2F}"/>
          </ac:spMkLst>
        </pc:spChg>
        <pc:spChg chg="mod topLvl">
          <ac:chgData name="Makoto Murata" userId="4106e423dcef597e" providerId="LiveId" clId="{089C3D98-81D1-4562-9064-09A0B69CBA69}" dt="2024-06-28T05:31:41.063" v="4509" actId="2711"/>
          <ac:spMkLst>
            <pc:docMk/>
            <pc:sldMk cId="1912703028" sldId="277"/>
            <ac:spMk id="25" creationId="{8F5C7FDE-D052-403F-A3DC-32E0FF5A6657}"/>
          </ac:spMkLst>
        </pc:spChg>
        <pc:spChg chg="mod topLvl">
          <ac:chgData name="Makoto Murata" userId="4106e423dcef597e" providerId="LiveId" clId="{089C3D98-81D1-4562-9064-09A0B69CBA69}" dt="2024-06-28T05:31:34.934" v="4508" actId="2711"/>
          <ac:spMkLst>
            <pc:docMk/>
            <pc:sldMk cId="1912703028" sldId="277"/>
            <ac:spMk id="30" creationId="{4712368F-7E44-4CDA-9450-D3124C9F84B7}"/>
          </ac:spMkLst>
        </pc:spChg>
        <pc:spChg chg="mod">
          <ac:chgData name="Makoto Murata" userId="4106e423dcef597e" providerId="LiveId" clId="{089C3D98-81D1-4562-9064-09A0B69CBA69}" dt="2024-06-28T06:57:06.573" v="4780" actId="962"/>
          <ac:spMkLst>
            <pc:docMk/>
            <pc:sldMk cId="1912703028" sldId="277"/>
            <ac:spMk id="32" creationId="{AE7B33A5-E656-B296-779D-F2ABB6C1AFD8}"/>
          </ac:spMkLst>
        </pc:spChg>
        <pc:spChg chg="mod">
          <ac:chgData name="Makoto Murata" userId="4106e423dcef597e" providerId="LiveId" clId="{089C3D98-81D1-4562-9064-09A0B69CBA69}" dt="2024-06-28T06:57:05.589" v="4779" actId="962"/>
          <ac:spMkLst>
            <pc:docMk/>
            <pc:sldMk cId="1912703028" sldId="277"/>
            <ac:spMk id="33" creationId="{09C0B042-B332-D6DC-A50A-B125B251B533}"/>
          </ac:spMkLst>
        </pc:spChg>
        <pc:grpChg chg="add del mod">
          <ac:chgData name="Makoto Murata" userId="4106e423dcef597e" providerId="LiveId" clId="{089C3D98-81D1-4562-9064-09A0B69CBA69}" dt="2024-06-27T10:45:38.557" v="38" actId="165"/>
          <ac:grpSpMkLst>
            <pc:docMk/>
            <pc:sldMk cId="1912703028" sldId="277"/>
            <ac:grpSpMk id="8" creationId="{ECA1F93A-78AF-D795-05AE-E45F61011A1E}"/>
          </ac:grpSpMkLst>
        </pc:grpChg>
        <pc:picChg chg="del mod topLvl">
          <ac:chgData name="Makoto Murata" userId="4106e423dcef597e" providerId="LiveId" clId="{089C3D98-81D1-4562-9064-09A0B69CBA69}" dt="2024-06-27T10:47:55.479" v="142" actId="21"/>
          <ac:picMkLst>
            <pc:docMk/>
            <pc:sldMk cId="1912703028" sldId="277"/>
            <ac:picMk id="21" creationId="{8CB336FC-6DB5-4F6B-8EE9-3CADC0FC6BFF}"/>
          </ac:picMkLst>
        </pc:picChg>
        <pc:picChg chg="add mod">
          <ac:chgData name="Makoto Murata" userId="4106e423dcef597e" providerId="LiveId" clId="{089C3D98-81D1-4562-9064-09A0B69CBA69}" dt="2024-06-28T06:58:03.155" v="4789" actId="962"/>
          <ac:picMkLst>
            <pc:docMk/>
            <pc:sldMk cId="1912703028" sldId="277"/>
            <ac:picMk id="22" creationId="{6898BCE0-8E4E-7351-EF83-591A843EB641}"/>
          </ac:picMkLst>
        </pc:picChg>
        <pc:picChg chg="mod topLvl">
          <ac:chgData name="Makoto Murata" userId="4106e423dcef597e" providerId="LiveId" clId="{089C3D98-81D1-4562-9064-09A0B69CBA69}" dt="2024-06-28T06:57:16.922" v="4783" actId="962"/>
          <ac:picMkLst>
            <pc:docMk/>
            <pc:sldMk cId="1912703028" sldId="277"/>
            <ac:picMk id="1026" creationId="{23E8D636-ADEB-45F2-8DE8-6B67F05F5DC7}"/>
          </ac:picMkLst>
        </pc:picChg>
        <pc:picChg chg="mod topLvl">
          <ac:chgData name="Makoto Murata" userId="4106e423dcef597e" providerId="LiveId" clId="{089C3D98-81D1-4562-9064-09A0B69CBA69}" dt="2024-06-28T06:57:23.338" v="4784" actId="962"/>
          <ac:picMkLst>
            <pc:docMk/>
            <pc:sldMk cId="1912703028" sldId="277"/>
            <ac:picMk id="1028" creationId="{FD2E3C7D-97A6-45D7-B805-106D5E5875BF}"/>
          </ac:picMkLst>
        </pc:picChg>
        <pc:cxnChg chg="mod topLvl">
          <ac:chgData name="Makoto Murata" userId="4106e423dcef597e" providerId="LiveId" clId="{089C3D98-81D1-4562-9064-09A0B69CBA69}" dt="2024-06-28T06:57:54.755" v="4787" actId="962"/>
          <ac:cxnSpMkLst>
            <pc:docMk/>
            <pc:sldMk cId="1912703028" sldId="277"/>
            <ac:cxnSpMk id="9" creationId="{6000282F-9C11-46C7-A746-2820ED7AC855}"/>
          </ac:cxnSpMkLst>
        </pc:cxnChg>
        <pc:cxnChg chg="mod topLvl">
          <ac:chgData name="Makoto Murata" userId="4106e423dcef597e" providerId="LiveId" clId="{089C3D98-81D1-4562-9064-09A0B69CBA69}" dt="2024-06-28T06:58:00.519" v="4788" actId="962"/>
          <ac:cxnSpMkLst>
            <pc:docMk/>
            <pc:sldMk cId="1912703028" sldId="277"/>
            <ac:cxnSpMk id="26" creationId="{30959040-84B1-4AA1-B7BE-CE8036034254}"/>
          </ac:cxnSpMkLst>
        </pc:cxnChg>
      </pc:sldChg>
      <pc:sldChg chg="del">
        <pc:chgData name="Makoto Murata" userId="4106e423dcef597e" providerId="LiveId" clId="{089C3D98-81D1-4562-9064-09A0B69CBA69}" dt="2024-06-27T10:54:07.767" v="360" actId="2696"/>
        <pc:sldMkLst>
          <pc:docMk/>
          <pc:sldMk cId="2344391774" sldId="281"/>
        </pc:sldMkLst>
      </pc:sldChg>
      <pc:sldChg chg="modSp del mod">
        <pc:chgData name="Makoto Murata" userId="4106e423dcef597e" providerId="LiveId" clId="{089C3D98-81D1-4562-9064-09A0B69CBA69}" dt="2024-06-27T20:13:37.207" v="917" actId="47"/>
        <pc:sldMkLst>
          <pc:docMk/>
          <pc:sldMk cId="3699806457" sldId="286"/>
        </pc:sldMkLst>
        <pc:spChg chg="mod">
          <ac:chgData name="Makoto Murata" userId="4106e423dcef597e" providerId="LiveId" clId="{089C3D98-81D1-4562-9064-09A0B69CBA69}" dt="2024-06-27T11:46:13.688" v="743" actId="947"/>
          <ac:spMkLst>
            <pc:docMk/>
            <pc:sldMk cId="3699806457" sldId="286"/>
            <ac:spMk id="2" creationId="{0E00C802-AC49-4E99-89DE-1A5EFD683329}"/>
          </ac:spMkLst>
        </pc:spChg>
        <pc:spChg chg="mod">
          <ac:chgData name="Makoto Murata" userId="4106e423dcef597e" providerId="LiveId" clId="{089C3D98-81D1-4562-9064-09A0B69CBA69}" dt="2024-06-27T20:07:10.797" v="792" actId="21"/>
          <ac:spMkLst>
            <pc:docMk/>
            <pc:sldMk cId="3699806457" sldId="286"/>
            <ac:spMk id="3" creationId="{ECA095E4-5572-474B-BDDC-160C1EE0C033}"/>
          </ac:spMkLst>
        </pc:spChg>
      </pc:sldChg>
      <pc:sldChg chg="del">
        <pc:chgData name="Makoto Murata" userId="4106e423dcef597e" providerId="LiveId" clId="{089C3D98-81D1-4562-9064-09A0B69CBA69}" dt="2024-06-27T10:49:27.604" v="188" actId="2696"/>
        <pc:sldMkLst>
          <pc:docMk/>
          <pc:sldMk cId="462511663" sldId="287"/>
        </pc:sldMkLst>
      </pc:sldChg>
      <pc:sldChg chg="modSp new mod">
        <pc:chgData name="Makoto Murata" userId="4106e423dcef597e" providerId="LiveId" clId="{089C3D98-81D1-4562-9064-09A0B69CBA69}" dt="2024-06-28T06:56:51.469" v="4776" actId="962"/>
        <pc:sldMkLst>
          <pc:docMk/>
          <pc:sldMk cId="3917358895" sldId="288"/>
        </pc:sldMkLst>
        <pc:spChg chg="mod">
          <ac:chgData name="Makoto Murata" userId="4106e423dcef597e" providerId="LiveId" clId="{089C3D98-81D1-4562-9064-09A0B69CBA69}" dt="2024-06-27T11:43:03.521" v="693" actId="2711"/>
          <ac:spMkLst>
            <pc:docMk/>
            <pc:sldMk cId="3917358895" sldId="288"/>
            <ac:spMk id="2" creationId="{FE9174C1-39D2-697F-E591-D7CFA0EFAA66}"/>
          </ac:spMkLst>
        </pc:spChg>
        <pc:spChg chg="mod">
          <ac:chgData name="Makoto Murata" userId="4106e423dcef597e" providerId="LiveId" clId="{089C3D98-81D1-4562-9064-09A0B69CBA69}" dt="2024-06-27T21:57:04.845" v="3092" actId="948"/>
          <ac:spMkLst>
            <pc:docMk/>
            <pc:sldMk cId="3917358895" sldId="288"/>
            <ac:spMk id="3" creationId="{07F2631D-D26D-98A4-0432-B7771A4018FF}"/>
          </ac:spMkLst>
        </pc:spChg>
        <pc:spChg chg="mod">
          <ac:chgData name="Makoto Murata" userId="4106e423dcef597e" providerId="LiveId" clId="{089C3D98-81D1-4562-9064-09A0B69CBA69}" dt="2024-06-28T06:56:50.916" v="4775" actId="962"/>
          <ac:spMkLst>
            <pc:docMk/>
            <pc:sldMk cId="3917358895" sldId="288"/>
            <ac:spMk id="4" creationId="{EA68F623-6A2E-20F3-27BD-B66FE18F4B7C}"/>
          </ac:spMkLst>
        </pc:spChg>
        <pc:spChg chg="mod">
          <ac:chgData name="Makoto Murata" userId="4106e423dcef597e" providerId="LiveId" clId="{089C3D98-81D1-4562-9064-09A0B69CBA69}" dt="2024-06-28T06:56:51.469" v="4776" actId="962"/>
          <ac:spMkLst>
            <pc:docMk/>
            <pc:sldMk cId="3917358895" sldId="288"/>
            <ac:spMk id="5" creationId="{8C517152-D381-3772-EB1F-DC05298AF6FE}"/>
          </ac:spMkLst>
        </pc:spChg>
      </pc:sldChg>
      <pc:sldChg chg="addSp delSp modSp add del mod">
        <pc:chgData name="Makoto Murata" userId="4106e423dcef597e" providerId="LiveId" clId="{089C3D98-81D1-4562-9064-09A0B69CBA69}" dt="2024-06-27T10:54:00.983" v="359" actId="2696"/>
        <pc:sldMkLst>
          <pc:docMk/>
          <pc:sldMk cId="4220720827" sldId="289"/>
        </pc:sldMkLst>
        <pc:spChg chg="mod">
          <ac:chgData name="Makoto Murata" userId="4106e423dcef597e" providerId="LiveId" clId="{089C3D98-81D1-4562-9064-09A0B69CBA69}" dt="2024-06-27T10:50:20.626" v="201"/>
          <ac:spMkLst>
            <pc:docMk/>
            <pc:sldMk cId="4220720827" sldId="289"/>
            <ac:spMk id="4" creationId="{2FEA7139-4CF1-4C78-A110-43FD1FDACA1D}"/>
          </ac:spMkLst>
        </pc:spChg>
        <pc:spChg chg="add mod">
          <ac:chgData name="Makoto Murata" userId="4106e423dcef597e" providerId="LiveId" clId="{089C3D98-81D1-4562-9064-09A0B69CBA69}" dt="2024-06-27T10:51:06.941" v="266" actId="1076"/>
          <ac:spMkLst>
            <pc:docMk/>
            <pc:sldMk cId="4220720827" sldId="289"/>
            <ac:spMk id="6" creationId="{69985BD2-6453-51C8-F356-6D3E87CE2676}"/>
          </ac:spMkLst>
        </pc:spChg>
        <pc:spChg chg="mod">
          <ac:chgData name="Makoto Murata" userId="4106e423dcef597e" providerId="LiveId" clId="{089C3D98-81D1-4562-9064-09A0B69CBA69}" dt="2024-06-27T10:50:33.039" v="263" actId="6549"/>
          <ac:spMkLst>
            <pc:docMk/>
            <pc:sldMk cId="4220720827" sldId="289"/>
            <ac:spMk id="11" creationId="{AC7E33D7-9208-7F7B-59BC-588677E4E357}"/>
          </ac:spMkLst>
        </pc:spChg>
        <pc:spChg chg="del">
          <ac:chgData name="Makoto Murata" userId="4106e423dcef597e" providerId="LiveId" clId="{089C3D98-81D1-4562-9064-09A0B69CBA69}" dt="2024-06-27T10:50:52.378" v="264" actId="21"/>
          <ac:spMkLst>
            <pc:docMk/>
            <pc:sldMk cId="4220720827" sldId="289"/>
            <ac:spMk id="13" creationId="{6EF2B862-2463-464B-8758-662E6975AF84}"/>
          </ac:spMkLst>
        </pc:spChg>
        <pc:spChg chg="del">
          <ac:chgData name="Makoto Murata" userId="4106e423dcef597e" providerId="LiveId" clId="{089C3D98-81D1-4562-9064-09A0B69CBA69}" dt="2024-06-27T10:50:52.378" v="264" actId="21"/>
          <ac:spMkLst>
            <pc:docMk/>
            <pc:sldMk cId="4220720827" sldId="289"/>
            <ac:spMk id="18" creationId="{02BA1B1E-E07A-4B73-A7DC-0091FAA126DF}"/>
          </ac:spMkLst>
        </pc:spChg>
        <pc:spChg chg="del">
          <ac:chgData name="Makoto Murata" userId="4106e423dcef597e" providerId="LiveId" clId="{089C3D98-81D1-4562-9064-09A0B69CBA69}" dt="2024-06-27T10:50:52.378" v="264" actId="21"/>
          <ac:spMkLst>
            <pc:docMk/>
            <pc:sldMk cId="4220720827" sldId="289"/>
            <ac:spMk id="25" creationId="{8F5C7FDE-D052-403F-A3DC-32E0FF5A6657}"/>
          </ac:spMkLst>
        </pc:spChg>
        <pc:spChg chg="del">
          <ac:chgData name="Makoto Murata" userId="4106e423dcef597e" providerId="LiveId" clId="{089C3D98-81D1-4562-9064-09A0B69CBA69}" dt="2024-06-27T10:50:52.378" v="264" actId="21"/>
          <ac:spMkLst>
            <pc:docMk/>
            <pc:sldMk cId="4220720827" sldId="289"/>
            <ac:spMk id="30" creationId="{4712368F-7E44-4CDA-9450-D3124C9F84B7}"/>
          </ac:spMkLst>
        </pc:spChg>
        <pc:grpChg chg="add mod">
          <ac:chgData name="Makoto Murata" userId="4106e423dcef597e" providerId="LiveId" clId="{089C3D98-81D1-4562-9064-09A0B69CBA69}" dt="2024-06-27T10:51:06.941" v="266" actId="1076"/>
          <ac:grpSpMkLst>
            <pc:docMk/>
            <pc:sldMk cId="4220720827" sldId="289"/>
            <ac:grpSpMk id="8" creationId="{DDC8BD63-7D01-E9EF-533F-79EDCB013E3E}"/>
          </ac:grpSpMkLst>
        </pc:grpChg>
        <pc:picChg chg="add mod">
          <ac:chgData name="Makoto Murata" userId="4106e423dcef597e" providerId="LiveId" clId="{089C3D98-81D1-4562-9064-09A0B69CBA69}" dt="2024-06-27T10:51:06.941" v="266" actId="1076"/>
          <ac:picMkLst>
            <pc:docMk/>
            <pc:sldMk cId="4220720827" sldId="289"/>
            <ac:picMk id="2" creationId="{4345F533-4B6E-6836-2083-5EA4A7414D82}"/>
          </ac:picMkLst>
        </pc:picChg>
        <pc:picChg chg="del">
          <ac:chgData name="Makoto Murata" userId="4106e423dcef597e" providerId="LiveId" clId="{089C3D98-81D1-4562-9064-09A0B69CBA69}" dt="2024-06-27T10:50:52.378" v="264" actId="21"/>
          <ac:picMkLst>
            <pc:docMk/>
            <pc:sldMk cId="4220720827" sldId="289"/>
            <ac:picMk id="22" creationId="{6898BCE0-8E4E-7351-EF83-591A843EB641}"/>
          </ac:picMkLst>
        </pc:picChg>
        <pc:picChg chg="del">
          <ac:chgData name="Makoto Murata" userId="4106e423dcef597e" providerId="LiveId" clId="{089C3D98-81D1-4562-9064-09A0B69CBA69}" dt="2024-06-27T10:50:52.378" v="264" actId="21"/>
          <ac:picMkLst>
            <pc:docMk/>
            <pc:sldMk cId="4220720827" sldId="289"/>
            <ac:picMk id="1028" creationId="{FD2E3C7D-97A6-45D7-B805-106D5E5875BF}"/>
          </ac:picMkLst>
        </pc:picChg>
        <pc:cxnChg chg="add mod">
          <ac:chgData name="Makoto Murata" userId="4106e423dcef597e" providerId="LiveId" clId="{089C3D98-81D1-4562-9064-09A0B69CBA69}" dt="2024-06-27T10:51:06.941" v="266" actId="1076"/>
          <ac:cxnSpMkLst>
            <pc:docMk/>
            <pc:sldMk cId="4220720827" sldId="289"/>
            <ac:cxnSpMk id="3" creationId="{0D0DD0B0-23BE-8D2F-BB73-3A74EFE50343}"/>
          </ac:cxnSpMkLst>
        </pc:cxnChg>
        <pc:cxnChg chg="del">
          <ac:chgData name="Makoto Murata" userId="4106e423dcef597e" providerId="LiveId" clId="{089C3D98-81D1-4562-9064-09A0B69CBA69}" dt="2024-06-27T10:50:52.378" v="264" actId="21"/>
          <ac:cxnSpMkLst>
            <pc:docMk/>
            <pc:sldMk cId="4220720827" sldId="289"/>
            <ac:cxnSpMk id="9" creationId="{6000282F-9C11-46C7-A746-2820ED7AC855}"/>
          </ac:cxnSpMkLst>
        </pc:cxnChg>
        <pc:cxnChg chg="mod">
          <ac:chgData name="Makoto Murata" userId="4106e423dcef597e" providerId="LiveId" clId="{089C3D98-81D1-4562-9064-09A0B69CBA69}" dt="2024-06-27T10:51:06.941" v="266" actId="1076"/>
          <ac:cxnSpMkLst>
            <pc:docMk/>
            <pc:sldMk cId="4220720827" sldId="289"/>
            <ac:cxnSpMk id="12" creationId="{41911DD9-F484-5CE4-BF8C-78D634885073}"/>
          </ac:cxnSpMkLst>
        </pc:cxnChg>
        <pc:cxnChg chg="mod">
          <ac:chgData name="Makoto Murata" userId="4106e423dcef597e" providerId="LiveId" clId="{089C3D98-81D1-4562-9064-09A0B69CBA69}" dt="2024-06-27T10:51:06.941" v="266" actId="1076"/>
          <ac:cxnSpMkLst>
            <pc:docMk/>
            <pc:sldMk cId="4220720827" sldId="289"/>
            <ac:cxnSpMk id="14" creationId="{ACA1BF4C-3851-C4C5-71C9-740263F39F3F}"/>
          </ac:cxnSpMkLst>
        </pc:cxnChg>
        <pc:cxnChg chg="del">
          <ac:chgData name="Makoto Murata" userId="4106e423dcef597e" providerId="LiveId" clId="{089C3D98-81D1-4562-9064-09A0B69CBA69}" dt="2024-06-27T10:50:52.378" v="264" actId="21"/>
          <ac:cxnSpMkLst>
            <pc:docMk/>
            <pc:sldMk cId="4220720827" sldId="289"/>
            <ac:cxnSpMk id="26" creationId="{30959040-84B1-4AA1-B7BE-CE8036034254}"/>
          </ac:cxnSpMkLst>
        </pc:cxnChg>
      </pc:sldChg>
      <pc:sldChg chg="addSp delSp modSp new mod modClrScheme chgLayout">
        <pc:chgData name="Makoto Murata" userId="4106e423dcef597e" providerId="LiveId" clId="{089C3D98-81D1-4562-9064-09A0B69CBA69}" dt="2024-06-28T06:59:20.736" v="4824" actId="962"/>
        <pc:sldMkLst>
          <pc:docMk/>
          <pc:sldMk cId="2357635442" sldId="290"/>
        </pc:sldMkLst>
        <pc:spChg chg="mod ord">
          <ac:chgData name="Makoto Murata" userId="4106e423dcef597e" providerId="LiveId" clId="{089C3D98-81D1-4562-9064-09A0B69CBA69}" dt="2024-06-28T06:58:32.735" v="4797"/>
          <ac:spMkLst>
            <pc:docMk/>
            <pc:sldMk cId="2357635442" sldId="290"/>
            <ac:spMk id="2" creationId="{54681C53-CABA-22AB-EC28-4F403D5C0E01}"/>
          </ac:spMkLst>
        </pc:spChg>
        <pc:spChg chg="del mod">
          <ac:chgData name="Makoto Murata" userId="4106e423dcef597e" providerId="LiveId" clId="{089C3D98-81D1-4562-9064-09A0B69CBA69}" dt="2024-06-27T10:55:03.248" v="365" actId="700"/>
          <ac:spMkLst>
            <pc:docMk/>
            <pc:sldMk cId="2357635442" sldId="290"/>
            <ac:spMk id="3" creationId="{1E3E11B0-6066-8246-643D-B0D16A04499A}"/>
          </ac:spMkLst>
        </pc:spChg>
        <pc:spChg chg="add mod ord">
          <ac:chgData name="Makoto Murata" userId="4106e423dcef597e" providerId="LiveId" clId="{089C3D98-81D1-4562-9064-09A0B69CBA69}" dt="2024-06-28T05:32:40.314" v="4515" actId="167"/>
          <ac:spMkLst>
            <pc:docMk/>
            <pc:sldMk cId="2357635442" sldId="290"/>
            <ac:spMk id="3" creationId="{F63FE094-9EEB-E400-EA61-B10BA72D63B5}"/>
          </ac:spMkLst>
        </pc:spChg>
        <pc:spChg chg="add del mod">
          <ac:chgData name="Makoto Murata" userId="4106e423dcef597e" providerId="LiveId" clId="{089C3D98-81D1-4562-9064-09A0B69CBA69}" dt="2024-06-28T05:32:44.409" v="4516" actId="21"/>
          <ac:spMkLst>
            <pc:docMk/>
            <pc:sldMk cId="2357635442" sldId="290"/>
            <ac:spMk id="6" creationId="{DD450AAA-C0DD-04B7-F617-91FD5EB4122E}"/>
          </ac:spMkLst>
        </pc:spChg>
        <pc:spChg chg="add del mod">
          <ac:chgData name="Makoto Murata" userId="4106e423dcef597e" providerId="LiveId" clId="{089C3D98-81D1-4562-9064-09A0B69CBA69}" dt="2024-06-28T05:33:50.693" v="4533" actId="21"/>
          <ac:spMkLst>
            <pc:docMk/>
            <pc:sldMk cId="2357635442" sldId="290"/>
            <ac:spMk id="7" creationId="{2AE4AA36-755B-D377-B8D0-65F395A8D670}"/>
          </ac:spMkLst>
        </pc:spChg>
        <pc:spChg chg="add mod">
          <ac:chgData name="Makoto Murata" userId="4106e423dcef597e" providerId="LiveId" clId="{089C3D98-81D1-4562-9064-09A0B69CBA69}" dt="2024-06-28T06:59:09.340" v="4819" actId="962"/>
          <ac:spMkLst>
            <pc:docMk/>
            <pc:sldMk cId="2357635442" sldId="290"/>
            <ac:spMk id="8" creationId="{F920DC54-DD33-BDC2-6B04-DFA26F3407F1}"/>
          </ac:spMkLst>
        </pc:spChg>
        <pc:spChg chg="add mod ord">
          <ac:chgData name="Makoto Murata" userId="4106e423dcef597e" providerId="LiveId" clId="{089C3D98-81D1-4562-9064-09A0B69CBA69}" dt="2024-06-28T06:59:04.971" v="4818"/>
          <ac:spMkLst>
            <pc:docMk/>
            <pc:sldMk cId="2357635442" sldId="290"/>
            <ac:spMk id="10" creationId="{69DDE574-066D-53A4-A9C0-EDFF52E37A57}"/>
          </ac:spMkLst>
        </pc:spChg>
        <pc:spChg chg="add del mod">
          <ac:chgData name="Makoto Murata" userId="4106e423dcef597e" providerId="LiveId" clId="{089C3D98-81D1-4562-9064-09A0B69CBA69}" dt="2024-06-27T10:53:28.635" v="348" actId="21"/>
          <ac:spMkLst>
            <pc:docMk/>
            <pc:sldMk cId="2357635442" sldId="290"/>
            <ac:spMk id="11" creationId="{6CDBBF93-C2C4-6790-2F71-20C2210B8B6D}"/>
          </ac:spMkLst>
        </pc:spChg>
        <pc:spChg chg="add del mod">
          <ac:chgData name="Makoto Murata" userId="4106e423dcef597e" providerId="LiveId" clId="{089C3D98-81D1-4562-9064-09A0B69CBA69}" dt="2024-06-27T10:53:33.565" v="350" actId="21"/>
          <ac:spMkLst>
            <pc:docMk/>
            <pc:sldMk cId="2357635442" sldId="290"/>
            <ac:spMk id="12" creationId="{D29FB2FA-2295-9BBB-64D1-FF684CE10808}"/>
          </ac:spMkLst>
        </pc:spChg>
        <pc:spChg chg="add mod">
          <ac:chgData name="Makoto Murata" userId="4106e423dcef597e" providerId="LiveId" clId="{089C3D98-81D1-4562-9064-09A0B69CBA69}" dt="2024-06-28T05:34:21.336" v="4539" actId="1076"/>
          <ac:spMkLst>
            <pc:docMk/>
            <pc:sldMk cId="2357635442" sldId="290"/>
            <ac:spMk id="15" creationId="{E8263382-0E9D-301C-5AB1-9D4D2D8E01A8}"/>
          </ac:spMkLst>
        </pc:spChg>
        <pc:spChg chg="add mod ord">
          <ac:chgData name="Makoto Murata" userId="4106e423dcef597e" providerId="LiveId" clId="{089C3D98-81D1-4562-9064-09A0B69CBA69}" dt="2024-06-28T06:58:55.647" v="4813"/>
          <ac:spMkLst>
            <pc:docMk/>
            <pc:sldMk cId="2357635442" sldId="290"/>
            <ac:spMk id="16" creationId="{879D3A8A-8B3C-447A-D329-236698F002B7}"/>
          </ac:spMkLst>
        </pc:spChg>
        <pc:spChg chg="add mod">
          <ac:chgData name="Makoto Murata" userId="4106e423dcef597e" providerId="LiveId" clId="{089C3D98-81D1-4562-9064-09A0B69CBA69}" dt="2024-06-27T10:53:35.828" v="351"/>
          <ac:spMkLst>
            <pc:docMk/>
            <pc:sldMk cId="2357635442" sldId="290"/>
            <ac:spMk id="16" creationId="{D29FB2FA-2295-9BBB-64D1-FF684CE10808}"/>
          </ac:spMkLst>
        </pc:spChg>
        <pc:spChg chg="add mod ord">
          <ac:chgData name="Makoto Murata" userId="4106e423dcef597e" providerId="LiveId" clId="{089C3D98-81D1-4562-9064-09A0B69CBA69}" dt="2024-06-28T06:59:15.450" v="4822"/>
          <ac:spMkLst>
            <pc:docMk/>
            <pc:sldMk cId="2357635442" sldId="290"/>
            <ac:spMk id="17" creationId="{29E01671-0824-230A-313D-A0706B0F6C73}"/>
          </ac:spMkLst>
        </pc:spChg>
        <pc:spChg chg="mod">
          <ac:chgData name="Makoto Murata" userId="4106e423dcef597e" providerId="LiveId" clId="{089C3D98-81D1-4562-9064-09A0B69CBA69}" dt="2024-06-28T06:58:47.388" v="4798" actId="962"/>
          <ac:spMkLst>
            <pc:docMk/>
            <pc:sldMk cId="2357635442" sldId="290"/>
            <ac:spMk id="24" creationId="{9666056B-D83B-E33E-998F-D6A8616C1928}"/>
          </ac:spMkLst>
        </pc:spChg>
        <pc:spChg chg="mod">
          <ac:chgData name="Makoto Murata" userId="4106e423dcef597e" providerId="LiveId" clId="{089C3D98-81D1-4562-9064-09A0B69CBA69}" dt="2024-06-28T06:58:48.975" v="4799" actId="962"/>
          <ac:spMkLst>
            <pc:docMk/>
            <pc:sldMk cId="2357635442" sldId="290"/>
            <ac:spMk id="25" creationId="{D5D5E2AC-9953-A95D-31B2-C7ACD0872A73}"/>
          </ac:spMkLst>
        </pc:spChg>
        <pc:spChg chg="add mod">
          <ac:chgData name="Makoto Murata" userId="4106e423dcef597e" providerId="LiveId" clId="{089C3D98-81D1-4562-9064-09A0B69CBA69}" dt="2024-06-28T05:33:42.190" v="4531"/>
          <ac:spMkLst>
            <pc:docMk/>
            <pc:sldMk cId="2357635442" sldId="290"/>
            <ac:spMk id="32" creationId="{85B685AD-A914-4B45-842E-6D5D3DA1B507}"/>
          </ac:spMkLst>
        </pc:spChg>
        <pc:grpChg chg="add mod">
          <ac:chgData name="Makoto Murata" userId="4106e423dcef597e" providerId="LiveId" clId="{089C3D98-81D1-4562-9064-09A0B69CBA69}" dt="2024-06-28T06:59:20.235" v="4823" actId="962"/>
          <ac:grpSpMkLst>
            <pc:docMk/>
            <pc:sldMk cId="2357635442" sldId="290"/>
            <ac:grpSpMk id="18" creationId="{25C75DE9-5FF5-8E5F-9EDB-8325D61BAFF1}"/>
          </ac:grpSpMkLst>
        </pc:grpChg>
        <pc:grpChg chg="add mod">
          <ac:chgData name="Makoto Murata" userId="4106e423dcef597e" providerId="LiveId" clId="{089C3D98-81D1-4562-9064-09A0B69CBA69}" dt="2024-06-28T06:59:20.736" v="4824" actId="962"/>
          <ac:grpSpMkLst>
            <pc:docMk/>
            <pc:sldMk cId="2357635442" sldId="290"/>
            <ac:grpSpMk id="21" creationId="{1C35CE91-F043-800D-1622-6376F34C69BC}"/>
          </ac:grpSpMkLst>
        </pc:grpChg>
        <pc:picChg chg="add mod">
          <ac:chgData name="Makoto Murata" userId="4106e423dcef597e" providerId="LiveId" clId="{089C3D98-81D1-4562-9064-09A0B69CBA69}" dt="2024-06-28T06:49:53.990" v="4762" actId="962"/>
          <ac:picMkLst>
            <pc:docMk/>
            <pc:sldMk cId="2357635442" sldId="290"/>
            <ac:picMk id="4" creationId="{07F9C32F-6CBD-8262-CE2B-5FB7EC702A4C}"/>
          </ac:picMkLst>
        </pc:picChg>
        <pc:picChg chg="add mod">
          <ac:chgData name="Makoto Murata" userId="4106e423dcef597e" providerId="LiveId" clId="{089C3D98-81D1-4562-9064-09A0B69CBA69}" dt="2024-06-28T06:49:53.990" v="4762" actId="962"/>
          <ac:picMkLst>
            <pc:docMk/>
            <pc:sldMk cId="2357635442" sldId="290"/>
            <ac:picMk id="5" creationId="{1AB7A58A-7A75-C3DF-91B5-EF5F5C056891}"/>
          </ac:picMkLst>
        </pc:picChg>
        <pc:picChg chg="add mod">
          <ac:chgData name="Makoto Murata" userId="4106e423dcef597e" providerId="LiveId" clId="{089C3D98-81D1-4562-9064-09A0B69CBA69}" dt="2024-06-28T06:49:53.990" v="4762" actId="962"/>
          <ac:picMkLst>
            <pc:docMk/>
            <pc:sldMk cId="2357635442" sldId="290"/>
            <ac:picMk id="14" creationId="{1C8A92E2-8ECB-0148-53CA-9B39FD4ADD02}"/>
          </ac:picMkLst>
        </pc:picChg>
        <pc:cxnChg chg="add mod">
          <ac:chgData name="Makoto Murata" userId="4106e423dcef597e" providerId="LiveId" clId="{089C3D98-81D1-4562-9064-09A0B69CBA69}" dt="2024-06-28T06:59:10.267" v="4820" actId="962"/>
          <ac:cxnSpMkLst>
            <pc:docMk/>
            <pc:sldMk cId="2357635442" sldId="290"/>
            <ac:cxnSpMk id="9" creationId="{CAE4ECC1-B1D2-6205-669A-8837CDE8D8AC}"/>
          </ac:cxnSpMkLst>
        </pc:cxnChg>
        <pc:cxnChg chg="add mod">
          <ac:chgData name="Makoto Murata" userId="4106e423dcef597e" providerId="LiveId" clId="{089C3D98-81D1-4562-9064-09A0B69CBA69}" dt="2024-06-28T06:59:11.241" v="4821" actId="962"/>
          <ac:cxnSpMkLst>
            <pc:docMk/>
            <pc:sldMk cId="2357635442" sldId="290"/>
            <ac:cxnSpMk id="13" creationId="{F448D125-9F79-55FC-7D85-BE4D1F01A4B3}"/>
          </ac:cxnSpMkLst>
        </pc:cxnChg>
        <pc:cxnChg chg="mod">
          <ac:chgData name="Makoto Murata" userId="4106e423dcef597e" providerId="LiveId" clId="{089C3D98-81D1-4562-9064-09A0B69CBA69}" dt="2024-06-27T10:53:48.920" v="355"/>
          <ac:cxnSpMkLst>
            <pc:docMk/>
            <pc:sldMk cId="2357635442" sldId="290"/>
            <ac:cxnSpMk id="19" creationId="{8B5DD977-91BD-2584-3B45-6CF32A069192}"/>
          </ac:cxnSpMkLst>
        </pc:cxnChg>
        <pc:cxnChg chg="mod">
          <ac:chgData name="Makoto Murata" userId="4106e423dcef597e" providerId="LiveId" clId="{089C3D98-81D1-4562-9064-09A0B69CBA69}" dt="2024-06-27T10:53:48.920" v="355"/>
          <ac:cxnSpMkLst>
            <pc:docMk/>
            <pc:sldMk cId="2357635442" sldId="290"/>
            <ac:cxnSpMk id="20" creationId="{22535674-173A-68F9-689E-A829AD0CA170}"/>
          </ac:cxnSpMkLst>
        </pc:cxnChg>
        <pc:cxnChg chg="mod">
          <ac:chgData name="Makoto Murata" userId="4106e423dcef597e" providerId="LiveId" clId="{089C3D98-81D1-4562-9064-09A0B69CBA69}" dt="2024-06-27T10:53:52.707" v="357"/>
          <ac:cxnSpMkLst>
            <pc:docMk/>
            <pc:sldMk cId="2357635442" sldId="290"/>
            <ac:cxnSpMk id="22" creationId="{0447D768-4929-1C0F-4486-02A0DDEA6AC1}"/>
          </ac:cxnSpMkLst>
        </pc:cxnChg>
        <pc:cxnChg chg="mod">
          <ac:chgData name="Makoto Murata" userId="4106e423dcef597e" providerId="LiveId" clId="{089C3D98-81D1-4562-9064-09A0B69CBA69}" dt="2024-06-27T10:53:52.707" v="357"/>
          <ac:cxnSpMkLst>
            <pc:docMk/>
            <pc:sldMk cId="2357635442" sldId="290"/>
            <ac:cxnSpMk id="23" creationId="{DED136DD-5E7F-9F4E-142E-CB40E5CD478A}"/>
          </ac:cxnSpMkLst>
        </pc:cxnChg>
      </pc:sldChg>
      <pc:sldChg chg="addSp delSp modSp new del mod setBg modClrScheme chgLayout">
        <pc:chgData name="Makoto Murata" userId="4106e423dcef597e" providerId="LiveId" clId="{089C3D98-81D1-4562-9064-09A0B69CBA69}" dt="2024-06-27T21:12:03.944" v="1262" actId="47"/>
        <pc:sldMkLst>
          <pc:docMk/>
          <pc:sldMk cId="737299086" sldId="291"/>
        </pc:sldMkLst>
        <pc:spChg chg="del mod ord">
          <ac:chgData name="Makoto Murata" userId="4106e423dcef597e" providerId="LiveId" clId="{089C3D98-81D1-4562-9064-09A0B69CBA69}" dt="2024-06-27T11:23:36.677" v="476" actId="700"/>
          <ac:spMkLst>
            <pc:docMk/>
            <pc:sldMk cId="737299086" sldId="291"/>
            <ac:spMk id="2" creationId="{681F2189-42AC-D04B-C3CE-35F7A2701E2B}"/>
          </ac:spMkLst>
        </pc:spChg>
        <pc:spChg chg="add mod ord">
          <ac:chgData name="Makoto Murata" userId="4106e423dcef597e" providerId="LiveId" clId="{089C3D98-81D1-4562-9064-09A0B69CBA69}" dt="2024-06-27T20:09:46.984" v="903" actId="2711"/>
          <ac:spMkLst>
            <pc:docMk/>
            <pc:sldMk cId="737299086" sldId="291"/>
            <ac:spMk id="3" creationId="{D6D2373F-6C1E-5A18-5381-8E21826206C8}"/>
          </ac:spMkLst>
        </pc:spChg>
        <pc:spChg chg="add del mod ord">
          <ac:chgData name="Makoto Murata" userId="4106e423dcef597e" providerId="LiveId" clId="{089C3D98-81D1-4562-9064-09A0B69CBA69}" dt="2024-06-27T20:06:18.165" v="786" actId="26606"/>
          <ac:spMkLst>
            <pc:docMk/>
            <pc:sldMk cId="737299086" sldId="291"/>
            <ac:spMk id="4" creationId="{73BA7197-0A08-BEFE-4F5A-B8869FD8BE8B}"/>
          </ac:spMkLst>
        </pc:spChg>
        <pc:spChg chg="add del">
          <ac:chgData name="Makoto Murata" userId="4106e423dcef597e" providerId="LiveId" clId="{089C3D98-81D1-4562-9064-09A0B69CBA69}" dt="2024-06-27T20:06:03.919" v="777" actId="26606"/>
          <ac:spMkLst>
            <pc:docMk/>
            <pc:sldMk cId="737299086" sldId="291"/>
            <ac:spMk id="1031" creationId="{2EB492CD-616E-47F8-933B-5E2D952A0593}"/>
          </ac:spMkLst>
        </pc:spChg>
        <pc:spChg chg="add del">
          <ac:chgData name="Makoto Murata" userId="4106e423dcef597e" providerId="LiveId" clId="{089C3D98-81D1-4562-9064-09A0B69CBA69}" dt="2024-06-27T20:06:03.919" v="777" actId="26606"/>
          <ac:spMkLst>
            <pc:docMk/>
            <pc:sldMk cId="737299086" sldId="291"/>
            <ac:spMk id="1033" creationId="{59383CF9-23B5-4335-9B21-1791C4CF1C75}"/>
          </ac:spMkLst>
        </pc:spChg>
        <pc:spChg chg="add del">
          <ac:chgData name="Makoto Murata" userId="4106e423dcef597e" providerId="LiveId" clId="{089C3D98-81D1-4562-9064-09A0B69CBA69}" dt="2024-06-27T20:06:03.919" v="777" actId="26606"/>
          <ac:spMkLst>
            <pc:docMk/>
            <pc:sldMk cId="737299086" sldId="291"/>
            <ac:spMk id="1035" creationId="{0007FE00-9498-4706-B255-6437B0252C02}"/>
          </ac:spMkLst>
        </pc:spChg>
        <pc:spChg chg="add del">
          <ac:chgData name="Makoto Murata" userId="4106e423dcef597e" providerId="LiveId" clId="{089C3D98-81D1-4562-9064-09A0B69CBA69}" dt="2024-06-27T20:06:07.019" v="779" actId="26606"/>
          <ac:spMkLst>
            <pc:docMk/>
            <pc:sldMk cId="737299086" sldId="291"/>
            <ac:spMk id="1037" creationId="{0B9EE3F3-89B7-43C3-8651-C4C96830993D}"/>
          </ac:spMkLst>
        </pc:spChg>
        <pc:spChg chg="add del">
          <ac:chgData name="Makoto Murata" userId="4106e423dcef597e" providerId="LiveId" clId="{089C3D98-81D1-4562-9064-09A0B69CBA69}" dt="2024-06-27T20:06:07.019" v="779" actId="26606"/>
          <ac:spMkLst>
            <pc:docMk/>
            <pc:sldMk cId="737299086" sldId="291"/>
            <ac:spMk id="1038" creationId="{33AE4636-AEEC-45D6-84D4-7AC2DA48ECF8}"/>
          </ac:spMkLst>
        </pc:spChg>
        <pc:spChg chg="add del">
          <ac:chgData name="Makoto Murata" userId="4106e423dcef597e" providerId="LiveId" clId="{089C3D98-81D1-4562-9064-09A0B69CBA69}" dt="2024-06-27T20:06:07.019" v="779" actId="26606"/>
          <ac:spMkLst>
            <pc:docMk/>
            <pc:sldMk cId="737299086" sldId="291"/>
            <ac:spMk id="1039" creationId="{8D9CE0F4-2EB2-4F1F-8AAC-DB3571D9FE10}"/>
          </ac:spMkLst>
        </pc:spChg>
        <pc:spChg chg="add del">
          <ac:chgData name="Makoto Murata" userId="4106e423dcef597e" providerId="LiveId" clId="{089C3D98-81D1-4562-9064-09A0B69CBA69}" dt="2024-06-27T20:06:08.279" v="781" actId="26606"/>
          <ac:spMkLst>
            <pc:docMk/>
            <pc:sldMk cId="737299086" sldId="291"/>
            <ac:spMk id="1041" creationId="{743AA782-23D1-4521-8CAD-47662984AA08}"/>
          </ac:spMkLst>
        </pc:spChg>
        <pc:spChg chg="add del">
          <ac:chgData name="Makoto Murata" userId="4106e423dcef597e" providerId="LiveId" clId="{089C3D98-81D1-4562-9064-09A0B69CBA69}" dt="2024-06-27T20:06:08.279" v="781" actId="26606"/>
          <ac:spMkLst>
            <pc:docMk/>
            <pc:sldMk cId="737299086" sldId="291"/>
            <ac:spMk id="1042" creationId="{71877DBC-BB60-40F0-AC93-2ACDBAAE60CE}"/>
          </ac:spMkLst>
        </pc:spChg>
        <pc:spChg chg="add del">
          <ac:chgData name="Makoto Murata" userId="4106e423dcef597e" providerId="LiveId" clId="{089C3D98-81D1-4562-9064-09A0B69CBA69}" dt="2024-06-27T20:06:11.092" v="783" actId="26606"/>
          <ac:spMkLst>
            <pc:docMk/>
            <pc:sldMk cId="737299086" sldId="291"/>
            <ac:spMk id="1044" creationId="{04812C46-200A-4DEB-A05E-3ED6C68C2387}"/>
          </ac:spMkLst>
        </pc:spChg>
        <pc:spChg chg="add del">
          <ac:chgData name="Makoto Murata" userId="4106e423dcef597e" providerId="LiveId" clId="{089C3D98-81D1-4562-9064-09A0B69CBA69}" dt="2024-06-27T20:06:11.092" v="783" actId="26606"/>
          <ac:spMkLst>
            <pc:docMk/>
            <pc:sldMk cId="737299086" sldId="291"/>
            <ac:spMk id="1045" creationId="{D1EA859B-E555-4109-94F3-6700E046E008}"/>
          </ac:spMkLst>
        </pc:spChg>
        <pc:spChg chg="add del">
          <ac:chgData name="Makoto Murata" userId="4106e423dcef597e" providerId="LiveId" clId="{089C3D98-81D1-4562-9064-09A0B69CBA69}" dt="2024-06-27T20:06:18.149" v="785" actId="26606"/>
          <ac:spMkLst>
            <pc:docMk/>
            <pc:sldMk cId="737299086" sldId="291"/>
            <ac:spMk id="1047" creationId="{F13C74B1-5B17-4795-BED0-7140497B445A}"/>
          </ac:spMkLst>
        </pc:spChg>
        <pc:spChg chg="add del">
          <ac:chgData name="Makoto Murata" userId="4106e423dcef597e" providerId="LiveId" clId="{089C3D98-81D1-4562-9064-09A0B69CBA69}" dt="2024-06-27T20:06:18.149" v="785" actId="26606"/>
          <ac:spMkLst>
            <pc:docMk/>
            <pc:sldMk cId="737299086" sldId="291"/>
            <ac:spMk id="1048" creationId="{D4974D33-8DC5-464E-8C6D-BE58F0669C17}"/>
          </ac:spMkLst>
        </pc:spChg>
        <pc:graphicFrameChg chg="add mod">
          <ac:chgData name="Makoto Murata" userId="4106e423dcef597e" providerId="LiveId" clId="{089C3D98-81D1-4562-9064-09A0B69CBA69}" dt="2024-06-27T21:09:22.900" v="1240" actId="2085"/>
          <ac:graphicFrameMkLst>
            <pc:docMk/>
            <pc:sldMk cId="737299086" sldId="291"/>
            <ac:graphicFrameMk id="1028" creationId="{747F7303-14F4-574B-F358-25A23DA7BD02}"/>
          </ac:graphicFrameMkLst>
        </pc:graphicFrameChg>
        <pc:picChg chg="add mod ord">
          <ac:chgData name="Makoto Murata" userId="4106e423dcef597e" providerId="LiveId" clId="{089C3D98-81D1-4562-9064-09A0B69CBA69}" dt="2024-06-27T20:12:02.521" v="910" actId="1076"/>
          <ac:picMkLst>
            <pc:docMk/>
            <pc:sldMk cId="737299086" sldId="291"/>
            <ac:picMk id="1026" creationId="{9AA10B81-9275-FE4F-58D2-B6D29EB4D46B}"/>
          </ac:picMkLst>
        </pc:picChg>
      </pc:sldChg>
      <pc:sldChg chg="addSp delSp modSp new mod modClrScheme chgLayout">
        <pc:chgData name="Makoto Murata" userId="4106e423dcef597e" providerId="LiveId" clId="{089C3D98-81D1-4562-9064-09A0B69CBA69}" dt="2024-06-28T05:04:42.574" v="4014"/>
        <pc:sldMkLst>
          <pc:docMk/>
          <pc:sldMk cId="2876251" sldId="292"/>
        </pc:sldMkLst>
        <pc:spChg chg="mod ord">
          <ac:chgData name="Makoto Murata" userId="4106e423dcef597e" providerId="LiveId" clId="{089C3D98-81D1-4562-9064-09A0B69CBA69}" dt="2024-06-27T21:42:39.796" v="2430" actId="700"/>
          <ac:spMkLst>
            <pc:docMk/>
            <pc:sldMk cId="2876251" sldId="292"/>
            <ac:spMk id="2" creationId="{D17DD893-4BE0-4435-F0D6-5F5D3FC8203A}"/>
          </ac:spMkLst>
        </pc:spChg>
        <pc:spChg chg="mod ord">
          <ac:chgData name="Makoto Murata" userId="4106e423dcef597e" providerId="LiveId" clId="{089C3D98-81D1-4562-9064-09A0B69CBA69}" dt="2024-06-28T05:04:42.574" v="4014"/>
          <ac:spMkLst>
            <pc:docMk/>
            <pc:sldMk cId="2876251" sldId="292"/>
            <ac:spMk id="3" creationId="{AB63CDF0-BBCB-25E8-4409-5091D62EEACD}"/>
          </ac:spMkLst>
        </pc:spChg>
        <pc:spChg chg="add del mod ord">
          <ac:chgData name="Makoto Murata" userId="4106e423dcef597e" providerId="LiveId" clId="{089C3D98-81D1-4562-9064-09A0B69CBA69}" dt="2024-06-27T21:42:39.796" v="2430" actId="700"/>
          <ac:spMkLst>
            <pc:docMk/>
            <pc:sldMk cId="2876251" sldId="292"/>
            <ac:spMk id="4" creationId="{D0095496-2252-9795-9821-D82E40490023}"/>
          </ac:spMkLst>
        </pc:spChg>
      </pc:sldChg>
      <pc:sldChg chg="addSp modSp new mod">
        <pc:chgData name="Makoto Murata" userId="4106e423dcef597e" providerId="LiveId" clId="{089C3D98-81D1-4562-9064-09A0B69CBA69}" dt="2024-06-28T07:00:05.352" v="4843" actId="962"/>
        <pc:sldMkLst>
          <pc:docMk/>
          <pc:sldMk cId="2620712123" sldId="293"/>
        </pc:sldMkLst>
        <pc:spChg chg="mod">
          <ac:chgData name="Makoto Murata" userId="4106e423dcef597e" providerId="LiveId" clId="{089C3D98-81D1-4562-9064-09A0B69CBA69}" dt="2024-06-27T21:10:42.951" v="1243" actId="947"/>
          <ac:spMkLst>
            <pc:docMk/>
            <pc:sldMk cId="2620712123" sldId="293"/>
            <ac:spMk id="2" creationId="{C0E10AD9-CACB-2B58-D0FF-2FDBE5288C49}"/>
          </ac:spMkLst>
        </pc:spChg>
        <pc:spChg chg="mod">
          <ac:chgData name="Makoto Murata" userId="4106e423dcef597e" providerId="LiveId" clId="{089C3D98-81D1-4562-9064-09A0B69CBA69}" dt="2024-06-27T22:05:47.691" v="3527"/>
          <ac:spMkLst>
            <pc:docMk/>
            <pc:sldMk cId="2620712123" sldId="293"/>
            <ac:spMk id="3" creationId="{5129995F-1B4F-61A5-6222-BBC85C2F8DEA}"/>
          </ac:spMkLst>
        </pc:spChg>
        <pc:spChg chg="mod">
          <ac:chgData name="Makoto Murata" userId="4106e423dcef597e" providerId="LiveId" clId="{089C3D98-81D1-4562-9064-09A0B69CBA69}" dt="2024-06-28T06:59:57.383" v="4841" actId="962"/>
          <ac:spMkLst>
            <pc:docMk/>
            <pc:sldMk cId="2620712123" sldId="293"/>
            <ac:spMk id="5" creationId="{01336A79-E861-9F6A-4B41-98FD60823857}"/>
          </ac:spMkLst>
        </pc:spChg>
        <pc:spChg chg="mod">
          <ac:chgData name="Makoto Murata" userId="4106e423dcef597e" providerId="LiveId" clId="{089C3D98-81D1-4562-9064-09A0B69CBA69}" dt="2024-06-28T06:59:58.695" v="4842" actId="962"/>
          <ac:spMkLst>
            <pc:docMk/>
            <pc:sldMk cId="2620712123" sldId="293"/>
            <ac:spMk id="6" creationId="{8D95C510-7E6C-22E4-4199-01618A13E53B}"/>
          </ac:spMkLst>
        </pc:spChg>
        <pc:picChg chg="add mod">
          <ac:chgData name="Makoto Murata" userId="4106e423dcef597e" providerId="LiveId" clId="{089C3D98-81D1-4562-9064-09A0B69CBA69}" dt="2024-06-28T07:00:05.352" v="4843" actId="962"/>
          <ac:picMkLst>
            <pc:docMk/>
            <pc:sldMk cId="2620712123" sldId="293"/>
            <ac:picMk id="4" creationId="{E1CDFB6E-1DEC-6B19-4995-261BA7EB636B}"/>
          </ac:picMkLst>
        </pc:picChg>
      </pc:sldChg>
      <pc:sldChg chg="addSp modSp add mod modClrScheme chgLayout">
        <pc:chgData name="Makoto Murata" userId="4106e423dcef597e" providerId="LiveId" clId="{089C3D98-81D1-4562-9064-09A0B69CBA69}" dt="2024-06-28T07:00:18.386" v="4848" actId="962"/>
        <pc:sldMkLst>
          <pc:docMk/>
          <pc:sldMk cId="3822878218" sldId="294"/>
        </pc:sldMkLst>
        <pc:spChg chg="mod ord">
          <ac:chgData name="Makoto Murata" userId="4106e423dcef597e" providerId="LiveId" clId="{089C3D98-81D1-4562-9064-09A0B69CBA69}" dt="2024-06-27T21:44:05.089" v="2453" actId="14100"/>
          <ac:spMkLst>
            <pc:docMk/>
            <pc:sldMk cId="3822878218" sldId="294"/>
            <ac:spMk id="2" creationId="{4F9384DA-4D4C-5E4E-4129-B411BF37E5D8}"/>
          </ac:spMkLst>
        </pc:spChg>
        <pc:spChg chg="mod ord">
          <ac:chgData name="Makoto Murata" userId="4106e423dcef597e" providerId="LiveId" clId="{089C3D98-81D1-4562-9064-09A0B69CBA69}" dt="2024-06-27T21:45:40.490" v="2512" actId="27636"/>
          <ac:spMkLst>
            <pc:docMk/>
            <pc:sldMk cId="3822878218" sldId="294"/>
            <ac:spMk id="3" creationId="{D28691AB-1923-F816-5B1C-F705BA2E7277}"/>
          </ac:spMkLst>
        </pc:spChg>
        <pc:spChg chg="add mod ord">
          <ac:chgData name="Makoto Murata" userId="4106e423dcef597e" providerId="LiveId" clId="{089C3D98-81D1-4562-9064-09A0B69CBA69}" dt="2024-06-27T21:45:44.401" v="2513" actId="14100"/>
          <ac:spMkLst>
            <pc:docMk/>
            <pc:sldMk cId="3822878218" sldId="294"/>
            <ac:spMk id="4" creationId="{521F1AED-D2CD-9F6C-693F-1BBDE62C1609}"/>
          </ac:spMkLst>
        </pc:spChg>
        <pc:spChg chg="mod">
          <ac:chgData name="Makoto Murata" userId="4106e423dcef597e" providerId="LiveId" clId="{089C3D98-81D1-4562-9064-09A0B69CBA69}" dt="2024-06-28T07:00:13.061" v="4847" actId="962"/>
          <ac:spMkLst>
            <pc:docMk/>
            <pc:sldMk cId="3822878218" sldId="294"/>
            <ac:spMk id="5" creationId="{A69A19E5-A8A8-644C-F470-9BA3AAFD5FE6}"/>
          </ac:spMkLst>
        </pc:spChg>
        <pc:spChg chg="mod">
          <ac:chgData name="Makoto Murata" userId="4106e423dcef597e" providerId="LiveId" clId="{089C3D98-81D1-4562-9064-09A0B69CBA69}" dt="2024-06-28T07:00:12.501" v="4846" actId="962"/>
          <ac:spMkLst>
            <pc:docMk/>
            <pc:sldMk cId="3822878218" sldId="294"/>
            <ac:spMk id="6" creationId="{4EAB90BA-C7AD-EDBC-2B2D-B93D18BF3EA0}"/>
          </ac:spMkLst>
        </pc:spChg>
        <pc:picChg chg="add mod">
          <ac:chgData name="Makoto Murata" userId="4106e423dcef597e" providerId="LiveId" clId="{089C3D98-81D1-4562-9064-09A0B69CBA69}" dt="2024-06-28T07:00:18.386" v="4848" actId="962"/>
          <ac:picMkLst>
            <pc:docMk/>
            <pc:sldMk cId="3822878218" sldId="294"/>
            <ac:picMk id="2050" creationId="{D7BD5A3D-6882-1E64-C966-D355FDF6ED30}"/>
          </ac:picMkLst>
        </pc:picChg>
      </pc:sldChg>
      <pc:sldChg chg="modSp add del mod ord">
        <pc:chgData name="Makoto Murata" userId="4106e423dcef597e" providerId="LiveId" clId="{089C3D98-81D1-4562-9064-09A0B69CBA69}" dt="2024-06-28T06:53:11.096" v="4772" actId="47"/>
        <pc:sldMkLst>
          <pc:docMk/>
          <pc:sldMk cId="4080808647" sldId="295"/>
        </pc:sldMkLst>
        <pc:spChg chg="mod">
          <ac:chgData name="Makoto Murata" userId="4106e423dcef597e" providerId="LiveId" clId="{089C3D98-81D1-4562-9064-09A0B69CBA69}" dt="2024-06-27T21:51:31.802" v="2618" actId="947"/>
          <ac:spMkLst>
            <pc:docMk/>
            <pc:sldMk cId="4080808647" sldId="295"/>
            <ac:spMk id="2" creationId="{6D95B4BC-5809-50B9-D137-251884AEA39F}"/>
          </ac:spMkLst>
        </pc:spChg>
        <pc:spChg chg="mod">
          <ac:chgData name="Makoto Murata" userId="4106e423dcef597e" providerId="LiveId" clId="{089C3D98-81D1-4562-9064-09A0B69CBA69}" dt="2024-06-27T22:28:31.623" v="3839" actId="20577"/>
          <ac:spMkLst>
            <pc:docMk/>
            <pc:sldMk cId="4080808647" sldId="295"/>
            <ac:spMk id="3" creationId="{BD766969-1942-4471-39B4-15762F405603}"/>
          </ac:spMkLst>
        </pc:spChg>
      </pc:sldChg>
      <pc:sldChg chg="modSp new mod modShow">
        <pc:chgData name="Makoto Murata" userId="4106e423dcef597e" providerId="LiveId" clId="{089C3D98-81D1-4562-9064-09A0B69CBA69}" dt="2024-06-28T07:01:52.215" v="4860" actId="962"/>
        <pc:sldMkLst>
          <pc:docMk/>
          <pc:sldMk cId="1283478713" sldId="296"/>
        </pc:sldMkLst>
        <pc:spChg chg="mod">
          <ac:chgData name="Makoto Murata" userId="4106e423dcef597e" providerId="LiveId" clId="{089C3D98-81D1-4562-9064-09A0B69CBA69}" dt="2024-06-27T22:00:39.704" v="3133" actId="404"/>
          <ac:spMkLst>
            <pc:docMk/>
            <pc:sldMk cId="1283478713" sldId="296"/>
            <ac:spMk id="2" creationId="{B9892D43-14AA-4F57-98BD-2AA888CE23DD}"/>
          </ac:spMkLst>
        </pc:spChg>
        <pc:spChg chg="mod">
          <ac:chgData name="Makoto Murata" userId="4106e423dcef597e" providerId="LiveId" clId="{089C3D98-81D1-4562-9064-09A0B69CBA69}" dt="2024-06-27T22:25:52.439" v="3823"/>
          <ac:spMkLst>
            <pc:docMk/>
            <pc:sldMk cId="1283478713" sldId="296"/>
            <ac:spMk id="3" creationId="{86BE426E-9E6A-A257-5ABD-332CE8826B00}"/>
          </ac:spMkLst>
        </pc:spChg>
        <pc:spChg chg="mod">
          <ac:chgData name="Makoto Murata" userId="4106e423dcef597e" providerId="LiveId" clId="{089C3D98-81D1-4562-9064-09A0B69CBA69}" dt="2024-06-28T07:01:52.215" v="4860" actId="962"/>
          <ac:spMkLst>
            <pc:docMk/>
            <pc:sldMk cId="1283478713" sldId="296"/>
            <ac:spMk id="4" creationId="{8FAFD033-CFB3-5D5D-5D1F-F471CDD97B45}"/>
          </ac:spMkLst>
        </pc:spChg>
        <pc:spChg chg="mod">
          <ac:chgData name="Makoto Murata" userId="4106e423dcef597e" providerId="LiveId" clId="{089C3D98-81D1-4562-9064-09A0B69CBA69}" dt="2024-06-28T07:01:51.760" v="4859" actId="962"/>
          <ac:spMkLst>
            <pc:docMk/>
            <pc:sldMk cId="1283478713" sldId="296"/>
            <ac:spMk id="5" creationId="{3D2CA5DA-81AA-1529-A0BB-795269D813D2}"/>
          </ac:spMkLst>
        </pc:spChg>
      </pc:sldChg>
      <pc:sldChg chg="modSp new mod">
        <pc:chgData name="Makoto Murata" userId="4106e423dcef597e" providerId="LiveId" clId="{089C3D98-81D1-4562-9064-09A0B69CBA69}" dt="2024-06-28T07:02:03.384" v="4864" actId="962"/>
        <pc:sldMkLst>
          <pc:docMk/>
          <pc:sldMk cId="2524599837" sldId="297"/>
        </pc:sldMkLst>
        <pc:spChg chg="mod">
          <ac:chgData name="Makoto Murata" userId="4106e423dcef597e" providerId="LiveId" clId="{089C3D98-81D1-4562-9064-09A0B69CBA69}" dt="2024-06-28T05:40:03.701" v="4666"/>
          <ac:spMkLst>
            <pc:docMk/>
            <pc:sldMk cId="2524599837" sldId="297"/>
            <ac:spMk id="2" creationId="{0601AFB6-F5B1-53BC-CDAE-A9C1B826D430}"/>
          </ac:spMkLst>
        </pc:spChg>
        <pc:spChg chg="mod">
          <ac:chgData name="Makoto Murata" userId="4106e423dcef597e" providerId="LiveId" clId="{089C3D98-81D1-4562-9064-09A0B69CBA69}" dt="2024-06-28T05:42:20.060" v="4668" actId="947"/>
          <ac:spMkLst>
            <pc:docMk/>
            <pc:sldMk cId="2524599837" sldId="297"/>
            <ac:spMk id="3" creationId="{9C69EE42-ACC4-D006-3100-90EC6CEB1EF2}"/>
          </ac:spMkLst>
        </pc:spChg>
        <pc:spChg chg="mod">
          <ac:chgData name="Makoto Murata" userId="4106e423dcef597e" providerId="LiveId" clId="{089C3D98-81D1-4562-9064-09A0B69CBA69}" dt="2024-06-28T07:02:03.384" v="4864" actId="962"/>
          <ac:spMkLst>
            <pc:docMk/>
            <pc:sldMk cId="2524599837" sldId="297"/>
            <ac:spMk id="4" creationId="{AF7752D2-9B81-10FD-AA56-4947FA09B484}"/>
          </ac:spMkLst>
        </pc:spChg>
        <pc:spChg chg="mod">
          <ac:chgData name="Makoto Murata" userId="4106e423dcef597e" providerId="LiveId" clId="{089C3D98-81D1-4562-9064-09A0B69CBA69}" dt="2024-06-28T07:02:02.817" v="4863" actId="962"/>
          <ac:spMkLst>
            <pc:docMk/>
            <pc:sldMk cId="2524599837" sldId="297"/>
            <ac:spMk id="5" creationId="{98D673D2-691D-A3A6-886F-BFAAB0480533}"/>
          </ac:spMkLst>
        </pc:spChg>
      </pc:sldChg>
      <pc:sldChg chg="modSp new del mod">
        <pc:chgData name="Makoto Murata" userId="4106e423dcef597e" providerId="LiveId" clId="{089C3D98-81D1-4562-9064-09A0B69CBA69}" dt="2024-06-28T05:02:29.106" v="3991" actId="2696"/>
        <pc:sldMkLst>
          <pc:docMk/>
          <pc:sldMk cId="1806217444" sldId="298"/>
        </pc:sldMkLst>
        <pc:spChg chg="mod">
          <ac:chgData name="Makoto Murata" userId="4106e423dcef597e" providerId="LiveId" clId="{089C3D98-81D1-4562-9064-09A0B69CBA69}" dt="2024-06-28T02:22:28.024" v="3974"/>
          <ac:spMkLst>
            <pc:docMk/>
            <pc:sldMk cId="1806217444" sldId="298"/>
            <ac:spMk id="2" creationId="{1140F1EF-5508-516B-DCAE-7460EB60CDFE}"/>
          </ac:spMkLst>
        </pc:spChg>
      </pc:sldChg>
      <pc:sldChg chg="modSp add mod">
        <pc:chgData name="Makoto Murata" userId="4106e423dcef597e" providerId="LiveId" clId="{089C3D98-81D1-4562-9064-09A0B69CBA69}" dt="2024-06-28T07:01:29.417" v="4854" actId="962"/>
        <pc:sldMkLst>
          <pc:docMk/>
          <pc:sldMk cId="2401454909" sldId="299"/>
        </pc:sldMkLst>
        <pc:spChg chg="mod">
          <ac:chgData name="Makoto Murata" userId="4106e423dcef597e" providerId="LiveId" clId="{089C3D98-81D1-4562-9064-09A0B69CBA69}" dt="2024-06-28T05:02:37.168" v="3993" actId="27636"/>
          <ac:spMkLst>
            <pc:docMk/>
            <pc:sldMk cId="2401454909" sldId="299"/>
            <ac:spMk id="2" creationId="{967885A4-9483-4EB9-8035-D3270B722B80}"/>
          </ac:spMkLst>
        </pc:spChg>
        <pc:spChg chg="mod">
          <ac:chgData name="Makoto Murata" userId="4106e423dcef597e" providerId="LiveId" clId="{089C3D98-81D1-4562-9064-09A0B69CBA69}" dt="2024-06-28T05:02:51.012" v="3995" actId="947"/>
          <ac:spMkLst>
            <pc:docMk/>
            <pc:sldMk cId="2401454909" sldId="299"/>
            <ac:spMk id="3" creationId="{0A068186-752D-4350-8D07-80F057B9E314}"/>
          </ac:spMkLst>
        </pc:spChg>
        <pc:spChg chg="mod">
          <ac:chgData name="Makoto Murata" userId="4106e423dcef597e" providerId="LiveId" clId="{089C3D98-81D1-4562-9064-09A0B69CBA69}" dt="2024-06-28T07:01:29.417" v="4854" actId="962"/>
          <ac:spMkLst>
            <pc:docMk/>
            <pc:sldMk cId="2401454909" sldId="299"/>
            <ac:spMk id="4" creationId="{F8115796-4498-5E25-8CB2-EEFFCCA8D228}"/>
          </ac:spMkLst>
        </pc:spChg>
        <pc:spChg chg="mod">
          <ac:chgData name="Makoto Murata" userId="4106e423dcef597e" providerId="LiveId" clId="{089C3D98-81D1-4562-9064-09A0B69CBA69}" dt="2024-06-28T07:01:28.785" v="4853" actId="962"/>
          <ac:spMkLst>
            <pc:docMk/>
            <pc:sldMk cId="2401454909" sldId="299"/>
            <ac:spMk id="6" creationId="{CD2BE519-77C1-8F8A-2E7B-57A242B53EDC}"/>
          </ac:spMkLst>
        </pc:spChg>
      </pc:sldChg>
      <pc:sldChg chg="modSp add mod">
        <pc:chgData name="Makoto Murata" userId="4106e423dcef597e" providerId="LiveId" clId="{089C3D98-81D1-4562-9064-09A0B69CBA69}" dt="2024-06-28T07:03:45.598" v="4866" actId="962"/>
        <pc:sldMkLst>
          <pc:docMk/>
          <pc:sldMk cId="1709898313" sldId="300"/>
        </pc:sldMkLst>
        <pc:spChg chg="mod">
          <ac:chgData name="Makoto Murata" userId="4106e423dcef597e" providerId="LiveId" clId="{089C3D98-81D1-4562-9064-09A0B69CBA69}" dt="2024-06-28T05:11:06.557" v="4365"/>
          <ac:spMkLst>
            <pc:docMk/>
            <pc:sldMk cId="1709898313" sldId="300"/>
            <ac:spMk id="2" creationId="{C0E10AD9-CACB-2B58-D0FF-2FDBE5288C49}"/>
          </ac:spMkLst>
        </pc:spChg>
        <pc:spChg chg="mod">
          <ac:chgData name="Makoto Murata" userId="4106e423dcef597e" providerId="LiveId" clId="{089C3D98-81D1-4562-9064-09A0B69CBA69}" dt="2024-06-28T06:53:02.609" v="4771" actId="6549"/>
          <ac:spMkLst>
            <pc:docMk/>
            <pc:sldMk cId="1709898313" sldId="300"/>
            <ac:spMk id="3" creationId="{5129995F-1B4F-61A5-6222-BBC85C2F8DEA}"/>
          </ac:spMkLst>
        </pc:spChg>
        <pc:spChg chg="mod">
          <ac:chgData name="Makoto Murata" userId="4106e423dcef597e" providerId="LiveId" clId="{089C3D98-81D1-4562-9064-09A0B69CBA69}" dt="2024-06-28T07:00:44.148" v="4850" actId="962"/>
          <ac:spMkLst>
            <pc:docMk/>
            <pc:sldMk cId="1709898313" sldId="300"/>
            <ac:spMk id="5" creationId="{01336A79-E861-9F6A-4B41-98FD60823857}"/>
          </ac:spMkLst>
        </pc:spChg>
        <pc:spChg chg="mod">
          <ac:chgData name="Makoto Murata" userId="4106e423dcef597e" providerId="LiveId" clId="{089C3D98-81D1-4562-9064-09A0B69CBA69}" dt="2024-06-28T07:00:43.638" v="4849" actId="962"/>
          <ac:spMkLst>
            <pc:docMk/>
            <pc:sldMk cId="1709898313" sldId="300"/>
            <ac:spMk id="6" creationId="{8D95C510-7E6C-22E4-4199-01618A13E53B}"/>
          </ac:spMkLst>
        </pc:spChg>
        <pc:picChg chg="mod">
          <ac:chgData name="Makoto Murata" userId="4106e423dcef597e" providerId="LiveId" clId="{089C3D98-81D1-4562-9064-09A0B69CBA69}" dt="2024-06-28T07:03:45.598" v="4866" actId="962"/>
          <ac:picMkLst>
            <pc:docMk/>
            <pc:sldMk cId="1709898313" sldId="300"/>
            <ac:picMk id="4" creationId="{E1CDFB6E-1DEC-6B19-4995-261BA7EB636B}"/>
          </ac:picMkLst>
        </pc:picChg>
      </pc:sldChg>
      <pc:sldChg chg="addSp delSp modSp add mod modClrScheme chgLayout">
        <pc:chgData name="Makoto Murata" userId="4106e423dcef597e" providerId="LiveId" clId="{089C3D98-81D1-4562-9064-09A0B69CBA69}" dt="2024-06-28T06:50:17.014" v="4764" actId="962"/>
        <pc:sldMkLst>
          <pc:docMk/>
          <pc:sldMk cId="2991619948" sldId="301"/>
        </pc:sldMkLst>
        <pc:spChg chg="mod ord">
          <ac:chgData name="Makoto Murata" userId="4106e423dcef597e" providerId="LiveId" clId="{089C3D98-81D1-4562-9064-09A0B69CBA69}" dt="2024-06-28T06:48:37.724" v="4737" actId="700"/>
          <ac:spMkLst>
            <pc:docMk/>
            <pc:sldMk cId="2991619948" sldId="301"/>
            <ac:spMk id="2" creationId="{4F9384DA-4D4C-5E4E-4129-B411BF37E5D8}"/>
          </ac:spMkLst>
        </pc:spChg>
        <pc:spChg chg="del">
          <ac:chgData name="Makoto Murata" userId="4106e423dcef597e" providerId="LiveId" clId="{089C3D98-81D1-4562-9064-09A0B69CBA69}" dt="2024-06-28T05:45:41.050" v="4674" actId="21"/>
          <ac:spMkLst>
            <pc:docMk/>
            <pc:sldMk cId="2991619948" sldId="301"/>
            <ac:spMk id="3" creationId="{D28691AB-1923-F816-5B1C-F705BA2E7277}"/>
          </ac:spMkLst>
        </pc:spChg>
        <pc:spChg chg="del">
          <ac:chgData name="Makoto Murata" userId="4106e423dcef597e" providerId="LiveId" clId="{089C3D98-81D1-4562-9064-09A0B69CBA69}" dt="2024-06-28T05:45:42.639" v="4675" actId="21"/>
          <ac:spMkLst>
            <pc:docMk/>
            <pc:sldMk cId="2991619948" sldId="301"/>
            <ac:spMk id="4" creationId="{521F1AED-D2CD-9F6C-693F-1BBDE62C1609}"/>
          </ac:spMkLst>
        </pc:spChg>
        <pc:spChg chg="mod ord">
          <ac:chgData name="Makoto Murata" userId="4106e423dcef597e" providerId="LiveId" clId="{089C3D98-81D1-4562-9064-09A0B69CBA69}" dt="2024-06-28T06:48:37.724" v="4737" actId="700"/>
          <ac:spMkLst>
            <pc:docMk/>
            <pc:sldMk cId="2991619948" sldId="301"/>
            <ac:spMk id="5" creationId="{A69A19E5-A8A8-644C-F470-9BA3AAFD5FE6}"/>
          </ac:spMkLst>
        </pc:spChg>
        <pc:spChg chg="mod ord">
          <ac:chgData name="Makoto Murata" userId="4106e423dcef597e" providerId="LiveId" clId="{089C3D98-81D1-4562-9064-09A0B69CBA69}" dt="2024-06-28T06:48:37.724" v="4737" actId="700"/>
          <ac:spMkLst>
            <pc:docMk/>
            <pc:sldMk cId="2991619948" sldId="301"/>
            <ac:spMk id="6" creationId="{4EAB90BA-C7AD-EDBC-2B2D-B93D18BF3EA0}"/>
          </ac:spMkLst>
        </pc:spChg>
        <pc:spChg chg="add del mod ord">
          <ac:chgData name="Makoto Murata" userId="4106e423dcef597e" providerId="LiveId" clId="{089C3D98-81D1-4562-9064-09A0B69CBA69}" dt="2024-06-28T05:45:49.754" v="4676" actId="700"/>
          <ac:spMkLst>
            <pc:docMk/>
            <pc:sldMk cId="2991619948" sldId="301"/>
            <ac:spMk id="8" creationId="{15E3DA8D-502E-D1E5-DED5-C25162D17573}"/>
          </ac:spMkLst>
        </pc:spChg>
        <pc:spChg chg="add del mod">
          <ac:chgData name="Makoto Murata" userId="4106e423dcef597e" providerId="LiveId" clId="{089C3D98-81D1-4562-9064-09A0B69CBA69}" dt="2024-06-28T05:45:49.754" v="4676" actId="700"/>
          <ac:spMkLst>
            <pc:docMk/>
            <pc:sldMk cId="2991619948" sldId="301"/>
            <ac:spMk id="10" creationId="{C227F0B7-8C9E-ABE5-9024-51840AEFF927}"/>
          </ac:spMkLst>
        </pc:spChg>
        <pc:spChg chg="add del mod ord">
          <ac:chgData name="Makoto Murata" userId="4106e423dcef597e" providerId="LiveId" clId="{089C3D98-81D1-4562-9064-09A0B69CBA69}" dt="2024-06-28T06:48:37.724" v="4737" actId="700"/>
          <ac:spMkLst>
            <pc:docMk/>
            <pc:sldMk cId="2991619948" sldId="301"/>
            <ac:spMk id="11" creationId="{94BDAC16-A368-C2B4-9310-732019F106B9}"/>
          </ac:spMkLst>
        </pc:spChg>
        <pc:picChg chg="add mod">
          <ac:chgData name="Makoto Murata" userId="4106e423dcef597e" providerId="LiveId" clId="{089C3D98-81D1-4562-9064-09A0B69CBA69}" dt="2024-06-28T06:50:17.014" v="4764" actId="962"/>
          <ac:picMkLst>
            <pc:docMk/>
            <pc:sldMk cId="2991619948" sldId="301"/>
            <ac:picMk id="12" creationId="{B1FCB423-E015-1F92-7326-EE9DED2BFD48}"/>
          </ac:picMkLst>
        </pc:picChg>
        <pc:picChg chg="del">
          <ac:chgData name="Makoto Murata" userId="4106e423dcef597e" providerId="LiveId" clId="{089C3D98-81D1-4562-9064-09A0B69CBA69}" dt="2024-06-28T05:45:38.883" v="4673" actId="21"/>
          <ac:picMkLst>
            <pc:docMk/>
            <pc:sldMk cId="2991619948" sldId="301"/>
            <ac:picMk id="2050" creationId="{D7BD5A3D-6882-1E64-C966-D355FDF6ED30}"/>
          </ac:picMkLst>
        </pc:picChg>
        <pc:picChg chg="add mod">
          <ac:chgData name="Makoto Murata" userId="4106e423dcef597e" providerId="LiveId" clId="{089C3D98-81D1-4562-9064-09A0B69CBA69}" dt="2024-06-28T06:50:17.014" v="4764" actId="962"/>
          <ac:picMkLst>
            <pc:docMk/>
            <pc:sldMk cId="2991619948" sldId="301"/>
            <ac:picMk id="2052" creationId="{3BEAEFFF-EF44-4207-26CE-753DADA711C5}"/>
          </ac:picMkLst>
        </pc:picChg>
        <pc:picChg chg="add mod">
          <ac:chgData name="Makoto Murata" userId="4106e423dcef597e" providerId="LiveId" clId="{089C3D98-81D1-4562-9064-09A0B69CBA69}" dt="2024-06-28T06:50:17.014" v="4764" actId="962"/>
          <ac:picMkLst>
            <pc:docMk/>
            <pc:sldMk cId="2991619948" sldId="301"/>
            <ac:picMk id="2054" creationId="{51AF8069-4C84-9890-A888-D5903A6E40AF}"/>
          </ac:picMkLst>
        </pc:picChg>
        <pc:picChg chg="add mod">
          <ac:chgData name="Makoto Murata" userId="4106e423dcef597e" providerId="LiveId" clId="{089C3D98-81D1-4562-9064-09A0B69CBA69}" dt="2024-06-28T06:50:17.014" v="4764" actId="962"/>
          <ac:picMkLst>
            <pc:docMk/>
            <pc:sldMk cId="2991619948" sldId="301"/>
            <ac:picMk id="2056" creationId="{C6775F03-4C75-D385-4ED4-4679298FFA7A}"/>
          </ac:picMkLst>
        </pc:picChg>
      </pc:sldChg>
      <pc:sldChg chg="addSp delSp modSp new mod">
        <pc:chgData name="Makoto Murata" userId="4106e423dcef597e" providerId="LiveId" clId="{089C3D98-81D1-4562-9064-09A0B69CBA69}" dt="2024-06-29T00:51:46.387" v="5142" actId="1076"/>
        <pc:sldMkLst>
          <pc:docMk/>
          <pc:sldMk cId="1456352873" sldId="302"/>
        </pc:sldMkLst>
        <pc:spChg chg="mod">
          <ac:chgData name="Makoto Murata" userId="4106e423dcef597e" providerId="LiveId" clId="{089C3D98-81D1-4562-9064-09A0B69CBA69}" dt="2024-06-29T00:43:20.883" v="5131" actId="947"/>
          <ac:spMkLst>
            <pc:docMk/>
            <pc:sldMk cId="1456352873" sldId="302"/>
            <ac:spMk id="2" creationId="{8C38465E-112C-99ED-388C-0DFC2C3CBA5F}"/>
          </ac:spMkLst>
        </pc:spChg>
        <pc:spChg chg="mod">
          <ac:chgData name="Makoto Murata" userId="4106e423dcef597e" providerId="LiveId" clId="{089C3D98-81D1-4562-9064-09A0B69CBA69}" dt="2024-06-29T00:49:10.473" v="5138" actId="14100"/>
          <ac:spMkLst>
            <pc:docMk/>
            <pc:sldMk cId="1456352873" sldId="302"/>
            <ac:spMk id="3" creationId="{7893FB2B-FC85-E34D-95CB-FD10C6AAF747}"/>
          </ac:spMkLst>
        </pc:spChg>
        <pc:picChg chg="add del mod">
          <ac:chgData name="Makoto Murata" userId="4106e423dcef597e" providerId="LiveId" clId="{089C3D98-81D1-4562-9064-09A0B69CBA69}" dt="2024-06-29T00:51:38.308" v="5140" actId="21"/>
          <ac:picMkLst>
            <pc:docMk/>
            <pc:sldMk cId="1456352873" sldId="302"/>
            <ac:picMk id="7" creationId="{E857F70C-7632-8563-5A04-12379F4C1513}"/>
          </ac:picMkLst>
        </pc:picChg>
        <pc:picChg chg="add mod">
          <ac:chgData name="Makoto Murata" userId="4106e423dcef597e" providerId="LiveId" clId="{089C3D98-81D1-4562-9064-09A0B69CBA69}" dt="2024-06-29T00:51:46.387" v="5142" actId="1076"/>
          <ac:picMkLst>
            <pc:docMk/>
            <pc:sldMk cId="1456352873" sldId="302"/>
            <ac:picMk id="9" creationId="{37E84F14-FD84-FECC-A775-787C7882891D}"/>
          </ac:picMkLst>
        </pc:picChg>
      </pc:sldChg>
    </pc:docChg>
  </pc:docChgLst>
  <pc:docChgLst>
    <pc:chgData name="Kawamura Hiroshi" userId="f6929b2633a053ff" providerId="Windows Live" clId="Web-{6EAC3821-3DC5-414B-960E-A907C59A4BC9}"/>
    <pc:docChg chg="sldOrd">
      <pc:chgData name="Kawamura Hiroshi" userId="f6929b2633a053ff" providerId="Windows Live" clId="Web-{6EAC3821-3DC5-414B-960E-A907C59A4BC9}" dt="2024-06-27T22:54:49.540" v="0"/>
      <pc:docMkLst>
        <pc:docMk/>
      </pc:docMkLst>
      <pc:sldChg chg="ord">
        <pc:chgData name="Kawamura Hiroshi" userId="f6929b2633a053ff" providerId="Windows Live" clId="Web-{6EAC3821-3DC5-414B-960E-A907C59A4BC9}" dt="2024-06-27T22:54:49.540" v="0"/>
        <pc:sldMkLst>
          <pc:docMk/>
          <pc:sldMk cId="4080808647" sldId="2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35A39-610E-4873-A7AF-1B8E563298AC}" type="datetimeFigureOut">
              <a:rPr kumimoji="1" lang="ja-JP" altLang="en-US" smtClean="0"/>
              <a:t>2024/6/29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9711B-E587-4ACF-8AEB-A42331A2C70F}" type="slidenum">
              <a:rPr kumimoji="1" lang="ja-JP" altLang="en-US" smtClean="0"/>
              <a:t>‹#›</a:t>
            </a:fld>
            <a:endParaRPr kumimoji="1" lang="ja-JP" altLang="en-US"/>
          </a:p>
        </p:txBody>
      </p:sp>
    </p:spTree>
    <p:extLst>
      <p:ext uri="{BB962C8B-B14F-4D97-AF65-F5344CB8AC3E}">
        <p14:creationId xmlns:p14="http://schemas.microsoft.com/office/powerpoint/2010/main" val="19132864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spc="70" dirty="0">
                <a:latin typeface="BIZ UDPゴシック" panose="020B0400000000000000" pitchFamily="50" charset="-128"/>
                <a:ea typeface="BIZ UDPゴシック" panose="020B0400000000000000" pitchFamily="50" charset="-128"/>
              </a:rPr>
              <a:t>既存の</a:t>
            </a:r>
            <a:r>
              <a:rPr kumimoji="1" lang="en-US" altLang="ja-JP" spc="70" dirty="0">
                <a:latin typeface="BIZ UDPゴシック" panose="020B0400000000000000" pitchFamily="50" charset="-128"/>
                <a:ea typeface="BIZ UDPゴシック" panose="020B0400000000000000" pitchFamily="50" charset="-128"/>
              </a:rPr>
              <a:t>DRM</a:t>
            </a:r>
            <a:r>
              <a:rPr kumimoji="1" lang="ja-JP" altLang="en-US" spc="70" dirty="0">
                <a:latin typeface="BIZ UDPゴシック" panose="020B0400000000000000" pitchFamily="50" charset="-128"/>
                <a:ea typeface="BIZ UDPゴシック" panose="020B0400000000000000" pitchFamily="50" charset="-128"/>
              </a:rPr>
              <a:t>は、アクセシブルな電子書籍リーダの利用を妨げる。</a:t>
            </a:r>
            <a:endParaRPr kumimoji="1" lang="en-US" altLang="ja-JP" spc="70" dirty="0">
              <a:latin typeface="BIZ UDPゴシック" panose="020B0400000000000000" pitchFamily="50" charset="-128"/>
              <a:ea typeface="BIZ UDPゴシック" panose="020B0400000000000000" pitchFamily="50" charset="-128"/>
            </a:endParaRPr>
          </a:p>
          <a:p>
            <a:pPr>
              <a:lnSpc>
                <a:spcPct val="150000"/>
              </a:lnSpc>
            </a:pPr>
            <a:r>
              <a:rPr lang="en-US" altLang="ja-JP" spc="70" dirty="0">
                <a:latin typeface="BIZ UDPゴシック" panose="020B0400000000000000" pitchFamily="50" charset="-128"/>
                <a:ea typeface="BIZ UDPゴシック" panose="020B0400000000000000" pitchFamily="50" charset="-128"/>
              </a:rPr>
              <a:t>LCP</a:t>
            </a:r>
            <a:r>
              <a:rPr lang="ja-JP" altLang="en-US" spc="70" dirty="0">
                <a:latin typeface="BIZ UDPゴシック" panose="020B0400000000000000" pitchFamily="50" charset="-128"/>
                <a:ea typeface="BIZ UDPゴシック" panose="020B0400000000000000" pitchFamily="50" charset="-128"/>
              </a:rPr>
              <a:t>はそれを妨げない</a:t>
            </a:r>
            <a:r>
              <a:rPr lang="en-US" altLang="ja-JP" spc="70" dirty="0">
                <a:latin typeface="BIZ UDPゴシック" panose="020B0400000000000000" pitchFamily="50" charset="-128"/>
                <a:ea typeface="BIZ UDPゴシック" panose="020B0400000000000000" pitchFamily="50" charset="-128"/>
              </a:rPr>
              <a:t>DRM</a:t>
            </a:r>
          </a:p>
          <a:p>
            <a:endParaRPr kumimoji="1" lang="ja-JP" altLang="en-US" dirty="0"/>
          </a:p>
        </p:txBody>
      </p:sp>
      <p:sp>
        <p:nvSpPr>
          <p:cNvPr id="4" name="スライド番号プレースホルダー 3"/>
          <p:cNvSpPr>
            <a:spLocks noGrp="1"/>
          </p:cNvSpPr>
          <p:nvPr>
            <p:ph type="sldNum" sz="quarter" idx="5"/>
          </p:nvPr>
        </p:nvSpPr>
        <p:spPr/>
        <p:txBody>
          <a:bodyPr/>
          <a:lstStyle/>
          <a:p>
            <a:fld id="{F289711B-E587-4ACF-8AEB-A42331A2C70F}" type="slidenum">
              <a:rPr kumimoji="1" lang="ja-JP" altLang="en-US" smtClean="0"/>
              <a:t>3</a:t>
            </a:fld>
            <a:endParaRPr kumimoji="1" lang="ja-JP" altLang="en-US"/>
          </a:p>
        </p:txBody>
      </p:sp>
    </p:spTree>
    <p:extLst>
      <p:ext uri="{BB962C8B-B14F-4D97-AF65-F5344CB8AC3E}">
        <p14:creationId xmlns:p14="http://schemas.microsoft.com/office/powerpoint/2010/main" val="70189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spc="70" dirty="0">
                <a:latin typeface="BIZ UDPゴシック" panose="020B0400000000000000" pitchFamily="50" charset="-128"/>
                <a:ea typeface="BIZ UDPゴシック" panose="020B0400000000000000" pitchFamily="50" charset="-128"/>
              </a:rPr>
              <a:t>既存の</a:t>
            </a:r>
            <a:r>
              <a:rPr kumimoji="1" lang="en-US" altLang="ja-JP" spc="70" dirty="0">
                <a:latin typeface="BIZ UDPゴシック" panose="020B0400000000000000" pitchFamily="50" charset="-128"/>
                <a:ea typeface="BIZ UDPゴシック" panose="020B0400000000000000" pitchFamily="50" charset="-128"/>
              </a:rPr>
              <a:t>DRM</a:t>
            </a:r>
            <a:r>
              <a:rPr kumimoji="1" lang="ja-JP" altLang="en-US" spc="70" dirty="0">
                <a:latin typeface="BIZ UDPゴシック" panose="020B0400000000000000" pitchFamily="50" charset="-128"/>
                <a:ea typeface="BIZ UDPゴシック" panose="020B0400000000000000" pitchFamily="50" charset="-128"/>
              </a:rPr>
              <a:t>は、アクセシブルな電子書籍リーダの利用を妨げる。</a:t>
            </a:r>
            <a:endParaRPr kumimoji="1" lang="en-US" altLang="ja-JP" spc="70" dirty="0">
              <a:latin typeface="BIZ UDPゴシック" panose="020B0400000000000000" pitchFamily="50" charset="-128"/>
              <a:ea typeface="BIZ UDPゴシック" panose="020B0400000000000000" pitchFamily="50" charset="-128"/>
            </a:endParaRPr>
          </a:p>
          <a:p>
            <a:pPr>
              <a:lnSpc>
                <a:spcPct val="150000"/>
              </a:lnSpc>
            </a:pPr>
            <a:r>
              <a:rPr lang="en-US" altLang="ja-JP" spc="70" dirty="0">
                <a:latin typeface="BIZ UDPゴシック" panose="020B0400000000000000" pitchFamily="50" charset="-128"/>
                <a:ea typeface="BIZ UDPゴシック" panose="020B0400000000000000" pitchFamily="50" charset="-128"/>
              </a:rPr>
              <a:t>LCP</a:t>
            </a:r>
            <a:r>
              <a:rPr lang="ja-JP" altLang="en-US" spc="70" dirty="0">
                <a:latin typeface="BIZ UDPゴシック" panose="020B0400000000000000" pitchFamily="50" charset="-128"/>
                <a:ea typeface="BIZ UDPゴシック" panose="020B0400000000000000" pitchFamily="50" charset="-128"/>
              </a:rPr>
              <a:t>はそれを妨げない</a:t>
            </a:r>
            <a:r>
              <a:rPr lang="en-US" altLang="ja-JP" spc="70" dirty="0">
                <a:latin typeface="BIZ UDPゴシック" panose="020B0400000000000000" pitchFamily="50" charset="-128"/>
                <a:ea typeface="BIZ UDPゴシック" panose="020B0400000000000000" pitchFamily="50" charset="-128"/>
              </a:rPr>
              <a:t>DRM</a:t>
            </a:r>
          </a:p>
          <a:p>
            <a:endParaRPr kumimoji="1" lang="ja-JP" altLang="en-US" dirty="0"/>
          </a:p>
        </p:txBody>
      </p:sp>
      <p:sp>
        <p:nvSpPr>
          <p:cNvPr id="4" name="スライド番号プレースホルダー 3"/>
          <p:cNvSpPr>
            <a:spLocks noGrp="1"/>
          </p:cNvSpPr>
          <p:nvPr>
            <p:ph type="sldNum" sz="quarter" idx="5"/>
          </p:nvPr>
        </p:nvSpPr>
        <p:spPr/>
        <p:txBody>
          <a:bodyPr/>
          <a:lstStyle/>
          <a:p>
            <a:fld id="{F289711B-E587-4ACF-8AEB-A42331A2C70F}" type="slidenum">
              <a:rPr kumimoji="1" lang="ja-JP" altLang="en-US" smtClean="0"/>
              <a:t>9</a:t>
            </a:fld>
            <a:endParaRPr kumimoji="1" lang="ja-JP" altLang="en-US"/>
          </a:p>
        </p:txBody>
      </p:sp>
    </p:spTree>
    <p:extLst>
      <p:ext uri="{BB962C8B-B14F-4D97-AF65-F5344CB8AC3E}">
        <p14:creationId xmlns:p14="http://schemas.microsoft.com/office/powerpoint/2010/main" val="202614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kumimoji="1" lang="ja-JP" altLang="en-US" spc="70" dirty="0">
                <a:latin typeface="BIZ UDPゴシック" panose="020B0400000000000000" pitchFamily="50" charset="-128"/>
                <a:ea typeface="BIZ UDPゴシック" panose="020B0400000000000000" pitchFamily="50" charset="-128"/>
              </a:rPr>
              <a:t>既存の</a:t>
            </a:r>
            <a:r>
              <a:rPr kumimoji="1" lang="en-US" altLang="ja-JP" spc="70" dirty="0">
                <a:latin typeface="BIZ UDPゴシック" panose="020B0400000000000000" pitchFamily="50" charset="-128"/>
                <a:ea typeface="BIZ UDPゴシック" panose="020B0400000000000000" pitchFamily="50" charset="-128"/>
              </a:rPr>
              <a:t>DRM</a:t>
            </a:r>
            <a:r>
              <a:rPr kumimoji="1" lang="ja-JP" altLang="en-US" spc="70" dirty="0">
                <a:latin typeface="BIZ UDPゴシック" panose="020B0400000000000000" pitchFamily="50" charset="-128"/>
                <a:ea typeface="BIZ UDPゴシック" panose="020B0400000000000000" pitchFamily="50" charset="-128"/>
              </a:rPr>
              <a:t>は、アクセシブルな電子書籍リーダの利用を妨げる。</a:t>
            </a:r>
            <a:endParaRPr kumimoji="1" lang="en-US" altLang="ja-JP" spc="70" dirty="0">
              <a:latin typeface="BIZ UDPゴシック" panose="020B0400000000000000" pitchFamily="50" charset="-128"/>
              <a:ea typeface="BIZ UDPゴシック" panose="020B0400000000000000" pitchFamily="50" charset="-128"/>
            </a:endParaRPr>
          </a:p>
          <a:p>
            <a:pPr>
              <a:lnSpc>
                <a:spcPct val="150000"/>
              </a:lnSpc>
            </a:pPr>
            <a:r>
              <a:rPr lang="en-US" altLang="ja-JP" spc="70" dirty="0">
                <a:latin typeface="BIZ UDPゴシック" panose="020B0400000000000000" pitchFamily="50" charset="-128"/>
                <a:ea typeface="BIZ UDPゴシック" panose="020B0400000000000000" pitchFamily="50" charset="-128"/>
              </a:rPr>
              <a:t>LCP</a:t>
            </a:r>
            <a:r>
              <a:rPr lang="ja-JP" altLang="en-US" spc="70" dirty="0">
                <a:latin typeface="BIZ UDPゴシック" panose="020B0400000000000000" pitchFamily="50" charset="-128"/>
                <a:ea typeface="BIZ UDPゴシック" panose="020B0400000000000000" pitchFamily="50" charset="-128"/>
              </a:rPr>
              <a:t>はそれを妨げない</a:t>
            </a:r>
            <a:r>
              <a:rPr lang="en-US" altLang="ja-JP" spc="70" dirty="0">
                <a:latin typeface="BIZ UDPゴシック" panose="020B0400000000000000" pitchFamily="50" charset="-128"/>
                <a:ea typeface="BIZ UDPゴシック" panose="020B0400000000000000" pitchFamily="50" charset="-128"/>
              </a:rPr>
              <a:t>DRM</a:t>
            </a:r>
          </a:p>
          <a:p>
            <a:endParaRPr kumimoji="1" lang="ja-JP" altLang="en-US" dirty="0"/>
          </a:p>
        </p:txBody>
      </p:sp>
      <p:sp>
        <p:nvSpPr>
          <p:cNvPr id="4" name="スライド番号プレースホルダー 3"/>
          <p:cNvSpPr>
            <a:spLocks noGrp="1"/>
          </p:cNvSpPr>
          <p:nvPr>
            <p:ph type="sldNum" sz="quarter" idx="5"/>
          </p:nvPr>
        </p:nvSpPr>
        <p:spPr/>
        <p:txBody>
          <a:bodyPr/>
          <a:lstStyle/>
          <a:p>
            <a:fld id="{F289711B-E587-4ACF-8AEB-A42331A2C70F}" type="slidenum">
              <a:rPr kumimoji="1" lang="ja-JP" altLang="en-US" smtClean="0"/>
              <a:t>18</a:t>
            </a:fld>
            <a:endParaRPr kumimoji="1" lang="ja-JP" altLang="en-US"/>
          </a:p>
        </p:txBody>
      </p:sp>
    </p:spTree>
    <p:extLst>
      <p:ext uri="{BB962C8B-B14F-4D97-AF65-F5344CB8AC3E}">
        <p14:creationId xmlns:p14="http://schemas.microsoft.com/office/powerpoint/2010/main" val="878964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414AA3-33B7-9F45-02B7-3A561F1CD4A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3243A13-041C-7867-DE8E-FF2CBE182A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C926AFD-C607-5E77-6538-131674FD0896}"/>
              </a:ext>
            </a:extLst>
          </p:cNvPr>
          <p:cNvSpPr>
            <a:spLocks noGrp="1"/>
          </p:cNvSpPr>
          <p:nvPr>
            <p:ph type="dt" sz="half" idx="10"/>
          </p:nvPr>
        </p:nvSpPr>
        <p:spPr/>
        <p:txBody>
          <a:bodyPr/>
          <a:lstStyle/>
          <a:p>
            <a:fld id="{EF2715F6-73DB-4E63-9C48-2A4FC93B297A}" type="datetime1">
              <a:rPr kumimoji="1" lang="ja-JP" altLang="en-US" smtClean="0"/>
              <a:t>2024/6/29</a:t>
            </a:fld>
            <a:endParaRPr kumimoji="1" lang="ja-JP" altLang="en-US"/>
          </a:p>
        </p:txBody>
      </p:sp>
      <p:sp>
        <p:nvSpPr>
          <p:cNvPr id="5" name="フッター プレースホルダー 4">
            <a:extLst>
              <a:ext uri="{FF2B5EF4-FFF2-40B4-BE49-F238E27FC236}">
                <a16:creationId xmlns:a16="http://schemas.microsoft.com/office/drawing/2014/main" id="{0856CA5B-19B1-D993-E5B9-46F09E15586F}"/>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6" name="スライド番号プレースホルダー 5">
            <a:extLst>
              <a:ext uri="{FF2B5EF4-FFF2-40B4-BE49-F238E27FC236}">
                <a16:creationId xmlns:a16="http://schemas.microsoft.com/office/drawing/2014/main" id="{3039975C-A0AD-132C-D821-0FBB949F8C2C}"/>
              </a:ext>
            </a:extLst>
          </p:cNvPr>
          <p:cNvSpPr>
            <a:spLocks noGrp="1"/>
          </p:cNvSpPr>
          <p:nvPr>
            <p:ph type="sldNum" sz="quarter" idx="12"/>
          </p:nvPr>
        </p:nvSpPr>
        <p:spPr/>
        <p:txBody>
          <a:bodyPr/>
          <a:lstStyle/>
          <a:p>
            <a:fld id="{967CAFFF-CE0F-4C04-8039-707BC9DFFFC8}" type="slidenum">
              <a:rPr kumimoji="1" lang="ja-JP" altLang="en-US" smtClean="0"/>
              <a:t>‹#›</a:t>
            </a:fld>
            <a:endParaRPr kumimoji="1" lang="ja-JP" altLang="en-US"/>
          </a:p>
        </p:txBody>
      </p:sp>
    </p:spTree>
    <p:extLst>
      <p:ext uri="{BB962C8B-B14F-4D97-AF65-F5344CB8AC3E}">
        <p14:creationId xmlns:p14="http://schemas.microsoft.com/office/powerpoint/2010/main" val="208058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6A8592-C306-8B54-38AA-CB15215B6AC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0007ED4-5AD1-E3EA-1F95-F7F0FE9836B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F23194-57FC-6CB2-CED9-30C0278CFB71}"/>
              </a:ext>
            </a:extLst>
          </p:cNvPr>
          <p:cNvSpPr>
            <a:spLocks noGrp="1"/>
          </p:cNvSpPr>
          <p:nvPr>
            <p:ph type="dt" sz="half" idx="10"/>
          </p:nvPr>
        </p:nvSpPr>
        <p:spPr/>
        <p:txBody>
          <a:bodyPr/>
          <a:lstStyle/>
          <a:p>
            <a:fld id="{24DE93F5-A24F-4C84-9FEC-C4A205A039DD}" type="datetime1">
              <a:rPr kumimoji="1" lang="ja-JP" altLang="en-US" smtClean="0"/>
              <a:t>2024/6/29</a:t>
            </a:fld>
            <a:endParaRPr kumimoji="1" lang="ja-JP" altLang="en-US"/>
          </a:p>
        </p:txBody>
      </p:sp>
      <p:sp>
        <p:nvSpPr>
          <p:cNvPr id="5" name="フッター プレースホルダー 4">
            <a:extLst>
              <a:ext uri="{FF2B5EF4-FFF2-40B4-BE49-F238E27FC236}">
                <a16:creationId xmlns:a16="http://schemas.microsoft.com/office/drawing/2014/main" id="{314B5BF9-72CA-87E8-26B1-8CDDBFD1EF53}"/>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6" name="スライド番号プレースホルダー 5">
            <a:extLst>
              <a:ext uri="{FF2B5EF4-FFF2-40B4-BE49-F238E27FC236}">
                <a16:creationId xmlns:a16="http://schemas.microsoft.com/office/drawing/2014/main" id="{345D26BA-BCA8-1244-71A8-F67A74E9D96B}"/>
              </a:ext>
            </a:extLst>
          </p:cNvPr>
          <p:cNvSpPr>
            <a:spLocks noGrp="1"/>
          </p:cNvSpPr>
          <p:nvPr>
            <p:ph type="sldNum" sz="quarter" idx="12"/>
          </p:nvPr>
        </p:nvSpPr>
        <p:spPr/>
        <p:txBody>
          <a:bodyPr/>
          <a:lstStyle/>
          <a:p>
            <a:fld id="{967CAFFF-CE0F-4C04-8039-707BC9DFFFC8}" type="slidenum">
              <a:rPr kumimoji="1" lang="ja-JP" altLang="en-US" smtClean="0"/>
              <a:t>‹#›</a:t>
            </a:fld>
            <a:endParaRPr kumimoji="1" lang="ja-JP" altLang="en-US"/>
          </a:p>
        </p:txBody>
      </p:sp>
    </p:spTree>
    <p:extLst>
      <p:ext uri="{BB962C8B-B14F-4D97-AF65-F5344CB8AC3E}">
        <p14:creationId xmlns:p14="http://schemas.microsoft.com/office/powerpoint/2010/main" val="1220628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4C562F-0EF6-3FC7-8760-974783D15DC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161CCE-A5C1-A91E-3DD3-8B37731C449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A13FB08-4176-B405-3992-2F4ADD7C615E}"/>
              </a:ext>
            </a:extLst>
          </p:cNvPr>
          <p:cNvSpPr>
            <a:spLocks noGrp="1"/>
          </p:cNvSpPr>
          <p:nvPr>
            <p:ph type="dt" sz="half" idx="10"/>
          </p:nvPr>
        </p:nvSpPr>
        <p:spPr/>
        <p:txBody>
          <a:bodyPr/>
          <a:lstStyle/>
          <a:p>
            <a:fld id="{B81AE53A-7181-4CAA-ADC9-56088A9504BE}" type="datetime1">
              <a:rPr kumimoji="1" lang="ja-JP" altLang="en-US" smtClean="0"/>
              <a:t>2024/6/29</a:t>
            </a:fld>
            <a:endParaRPr kumimoji="1" lang="ja-JP" altLang="en-US"/>
          </a:p>
        </p:txBody>
      </p:sp>
      <p:sp>
        <p:nvSpPr>
          <p:cNvPr id="5" name="フッター プレースホルダー 4">
            <a:extLst>
              <a:ext uri="{FF2B5EF4-FFF2-40B4-BE49-F238E27FC236}">
                <a16:creationId xmlns:a16="http://schemas.microsoft.com/office/drawing/2014/main" id="{0656A229-2570-9CCF-237F-880CC48C0174}"/>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6" name="スライド番号プレースホルダー 5">
            <a:extLst>
              <a:ext uri="{FF2B5EF4-FFF2-40B4-BE49-F238E27FC236}">
                <a16:creationId xmlns:a16="http://schemas.microsoft.com/office/drawing/2014/main" id="{79BE3520-1A3A-B04A-575C-A49809DD51A6}"/>
              </a:ext>
            </a:extLst>
          </p:cNvPr>
          <p:cNvSpPr>
            <a:spLocks noGrp="1"/>
          </p:cNvSpPr>
          <p:nvPr>
            <p:ph type="sldNum" sz="quarter" idx="12"/>
          </p:nvPr>
        </p:nvSpPr>
        <p:spPr/>
        <p:txBody>
          <a:bodyPr/>
          <a:lstStyle/>
          <a:p>
            <a:fld id="{967CAFFF-CE0F-4C04-8039-707BC9DFFFC8}" type="slidenum">
              <a:rPr kumimoji="1" lang="ja-JP" altLang="en-US" smtClean="0"/>
              <a:t>‹#›</a:t>
            </a:fld>
            <a:endParaRPr kumimoji="1" lang="ja-JP" altLang="en-US"/>
          </a:p>
        </p:txBody>
      </p:sp>
    </p:spTree>
    <p:extLst>
      <p:ext uri="{BB962C8B-B14F-4D97-AF65-F5344CB8AC3E}">
        <p14:creationId xmlns:p14="http://schemas.microsoft.com/office/powerpoint/2010/main" val="2679728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030EF5-1FCF-C44D-61D2-291BFBD6539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A1D7B48-D6C5-AC00-6987-96D3466DF2C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8AEECE-264B-0449-85E4-7220B5F6ED23}"/>
              </a:ext>
            </a:extLst>
          </p:cNvPr>
          <p:cNvSpPr>
            <a:spLocks noGrp="1"/>
          </p:cNvSpPr>
          <p:nvPr>
            <p:ph type="dt" sz="half" idx="10"/>
          </p:nvPr>
        </p:nvSpPr>
        <p:spPr/>
        <p:txBody>
          <a:bodyPr/>
          <a:lstStyle/>
          <a:p>
            <a:fld id="{5C4B8C90-F7EF-4B2B-B4BA-32DB02895CA7}" type="datetime1">
              <a:rPr kumimoji="1" lang="ja-JP" altLang="en-US" smtClean="0"/>
              <a:t>2024/6/29</a:t>
            </a:fld>
            <a:endParaRPr kumimoji="1" lang="ja-JP" altLang="en-US"/>
          </a:p>
        </p:txBody>
      </p:sp>
      <p:sp>
        <p:nvSpPr>
          <p:cNvPr id="5" name="フッター プレースホルダー 4">
            <a:extLst>
              <a:ext uri="{FF2B5EF4-FFF2-40B4-BE49-F238E27FC236}">
                <a16:creationId xmlns:a16="http://schemas.microsoft.com/office/drawing/2014/main" id="{5EADB529-EC0C-999B-A775-490288931189}"/>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6" name="スライド番号プレースホルダー 5">
            <a:extLst>
              <a:ext uri="{FF2B5EF4-FFF2-40B4-BE49-F238E27FC236}">
                <a16:creationId xmlns:a16="http://schemas.microsoft.com/office/drawing/2014/main" id="{BDD46B6D-3286-BFFB-B049-53AFBB714A22}"/>
              </a:ext>
            </a:extLst>
          </p:cNvPr>
          <p:cNvSpPr>
            <a:spLocks noGrp="1"/>
          </p:cNvSpPr>
          <p:nvPr>
            <p:ph type="sldNum" sz="quarter" idx="12"/>
          </p:nvPr>
        </p:nvSpPr>
        <p:spPr/>
        <p:txBody>
          <a:bodyPr/>
          <a:lstStyle/>
          <a:p>
            <a:fld id="{967CAFFF-CE0F-4C04-8039-707BC9DFFFC8}" type="slidenum">
              <a:rPr kumimoji="1" lang="ja-JP" altLang="en-US" smtClean="0"/>
              <a:t>‹#›</a:t>
            </a:fld>
            <a:endParaRPr kumimoji="1" lang="ja-JP" altLang="en-US"/>
          </a:p>
        </p:txBody>
      </p:sp>
    </p:spTree>
    <p:extLst>
      <p:ext uri="{BB962C8B-B14F-4D97-AF65-F5344CB8AC3E}">
        <p14:creationId xmlns:p14="http://schemas.microsoft.com/office/powerpoint/2010/main" val="429402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5A3FA2-CB7B-C404-DF27-C5829C79ECA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E5072D2-F636-F6B6-8839-31D77DD99B3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E7266CE-0B18-0E7C-B8E4-95F0DCD2F715}"/>
              </a:ext>
            </a:extLst>
          </p:cNvPr>
          <p:cNvSpPr>
            <a:spLocks noGrp="1"/>
          </p:cNvSpPr>
          <p:nvPr>
            <p:ph type="dt" sz="half" idx="10"/>
          </p:nvPr>
        </p:nvSpPr>
        <p:spPr/>
        <p:txBody>
          <a:bodyPr/>
          <a:lstStyle/>
          <a:p>
            <a:fld id="{5F0AF871-7D7E-4545-AACA-5AE2D04DB7CE}" type="datetime1">
              <a:rPr kumimoji="1" lang="ja-JP" altLang="en-US" smtClean="0"/>
              <a:t>2024/6/29</a:t>
            </a:fld>
            <a:endParaRPr kumimoji="1" lang="ja-JP" altLang="en-US"/>
          </a:p>
        </p:txBody>
      </p:sp>
      <p:sp>
        <p:nvSpPr>
          <p:cNvPr id="5" name="フッター プレースホルダー 4">
            <a:extLst>
              <a:ext uri="{FF2B5EF4-FFF2-40B4-BE49-F238E27FC236}">
                <a16:creationId xmlns:a16="http://schemas.microsoft.com/office/drawing/2014/main" id="{5D4786EA-3107-0EEF-A6C2-A359703F2F74}"/>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6" name="スライド番号プレースホルダー 5">
            <a:extLst>
              <a:ext uri="{FF2B5EF4-FFF2-40B4-BE49-F238E27FC236}">
                <a16:creationId xmlns:a16="http://schemas.microsoft.com/office/drawing/2014/main" id="{EEE38D9E-EA7F-A4CD-802C-E9D182C0D43F}"/>
              </a:ext>
            </a:extLst>
          </p:cNvPr>
          <p:cNvSpPr>
            <a:spLocks noGrp="1"/>
          </p:cNvSpPr>
          <p:nvPr>
            <p:ph type="sldNum" sz="quarter" idx="12"/>
          </p:nvPr>
        </p:nvSpPr>
        <p:spPr/>
        <p:txBody>
          <a:bodyPr/>
          <a:lstStyle/>
          <a:p>
            <a:fld id="{967CAFFF-CE0F-4C04-8039-707BC9DFFFC8}" type="slidenum">
              <a:rPr kumimoji="1" lang="ja-JP" altLang="en-US" smtClean="0"/>
              <a:t>‹#›</a:t>
            </a:fld>
            <a:endParaRPr kumimoji="1" lang="ja-JP" altLang="en-US"/>
          </a:p>
        </p:txBody>
      </p:sp>
    </p:spTree>
    <p:extLst>
      <p:ext uri="{BB962C8B-B14F-4D97-AF65-F5344CB8AC3E}">
        <p14:creationId xmlns:p14="http://schemas.microsoft.com/office/powerpoint/2010/main" val="3839775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046ED6-155D-4CFC-600D-D474A4D2080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883EA72-20D0-7A0C-2B8A-33561C28206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3D5976E-10A1-4D18-9099-1268B4831ED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43B3E93-BDEF-AF83-A8A3-65D258C8F23E}"/>
              </a:ext>
            </a:extLst>
          </p:cNvPr>
          <p:cNvSpPr>
            <a:spLocks noGrp="1"/>
          </p:cNvSpPr>
          <p:nvPr>
            <p:ph type="dt" sz="half" idx="10"/>
          </p:nvPr>
        </p:nvSpPr>
        <p:spPr/>
        <p:txBody>
          <a:bodyPr/>
          <a:lstStyle/>
          <a:p>
            <a:fld id="{07815C5C-EC5A-4456-ABF5-83D89FE60870}" type="datetime1">
              <a:rPr kumimoji="1" lang="ja-JP" altLang="en-US" smtClean="0"/>
              <a:t>2024/6/29</a:t>
            </a:fld>
            <a:endParaRPr kumimoji="1" lang="ja-JP" altLang="en-US"/>
          </a:p>
        </p:txBody>
      </p:sp>
      <p:sp>
        <p:nvSpPr>
          <p:cNvPr id="6" name="フッター プレースホルダー 5">
            <a:extLst>
              <a:ext uri="{FF2B5EF4-FFF2-40B4-BE49-F238E27FC236}">
                <a16:creationId xmlns:a16="http://schemas.microsoft.com/office/drawing/2014/main" id="{E8EC0727-447D-A555-C109-AEEFB5129FED}"/>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7" name="スライド番号プレースホルダー 6">
            <a:extLst>
              <a:ext uri="{FF2B5EF4-FFF2-40B4-BE49-F238E27FC236}">
                <a16:creationId xmlns:a16="http://schemas.microsoft.com/office/drawing/2014/main" id="{19EBD102-A9DB-1B48-D739-6001C693B542}"/>
              </a:ext>
            </a:extLst>
          </p:cNvPr>
          <p:cNvSpPr>
            <a:spLocks noGrp="1"/>
          </p:cNvSpPr>
          <p:nvPr>
            <p:ph type="sldNum" sz="quarter" idx="12"/>
          </p:nvPr>
        </p:nvSpPr>
        <p:spPr/>
        <p:txBody>
          <a:bodyPr/>
          <a:lstStyle/>
          <a:p>
            <a:fld id="{967CAFFF-CE0F-4C04-8039-707BC9DFFFC8}" type="slidenum">
              <a:rPr kumimoji="1" lang="ja-JP" altLang="en-US" smtClean="0"/>
              <a:t>‹#›</a:t>
            </a:fld>
            <a:endParaRPr kumimoji="1" lang="ja-JP" altLang="en-US"/>
          </a:p>
        </p:txBody>
      </p:sp>
    </p:spTree>
    <p:extLst>
      <p:ext uri="{BB962C8B-B14F-4D97-AF65-F5344CB8AC3E}">
        <p14:creationId xmlns:p14="http://schemas.microsoft.com/office/powerpoint/2010/main" val="42914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D15130-9963-E3F4-5B42-D7A8845AF0C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CFA673A-9019-FDE7-952A-3EB90BB83B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22E0AE9-8C21-963A-2E56-32415AF3B41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68BF517-7EFF-CDC9-C9D7-A5AAD0B84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A7A9E8D-B761-7726-D416-2E2513A02B4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A41B9B0-B46D-BBC4-3C5B-D69C56591C4F}"/>
              </a:ext>
            </a:extLst>
          </p:cNvPr>
          <p:cNvSpPr>
            <a:spLocks noGrp="1"/>
          </p:cNvSpPr>
          <p:nvPr>
            <p:ph type="dt" sz="half" idx="10"/>
          </p:nvPr>
        </p:nvSpPr>
        <p:spPr/>
        <p:txBody>
          <a:bodyPr/>
          <a:lstStyle/>
          <a:p>
            <a:fld id="{DF813E00-186A-4CCC-A928-E4256968570E}" type="datetime1">
              <a:rPr kumimoji="1" lang="ja-JP" altLang="en-US" smtClean="0"/>
              <a:t>2024/6/29</a:t>
            </a:fld>
            <a:endParaRPr kumimoji="1" lang="ja-JP" altLang="en-US"/>
          </a:p>
        </p:txBody>
      </p:sp>
      <p:sp>
        <p:nvSpPr>
          <p:cNvPr id="8" name="フッター プレースホルダー 7">
            <a:extLst>
              <a:ext uri="{FF2B5EF4-FFF2-40B4-BE49-F238E27FC236}">
                <a16:creationId xmlns:a16="http://schemas.microsoft.com/office/drawing/2014/main" id="{2289C015-0809-75AC-BF5F-E7667450E7F0}"/>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9" name="スライド番号プレースホルダー 8">
            <a:extLst>
              <a:ext uri="{FF2B5EF4-FFF2-40B4-BE49-F238E27FC236}">
                <a16:creationId xmlns:a16="http://schemas.microsoft.com/office/drawing/2014/main" id="{A9A1BCA4-F7FD-0206-4D9C-8BAB443AC4E3}"/>
              </a:ext>
            </a:extLst>
          </p:cNvPr>
          <p:cNvSpPr>
            <a:spLocks noGrp="1"/>
          </p:cNvSpPr>
          <p:nvPr>
            <p:ph type="sldNum" sz="quarter" idx="12"/>
          </p:nvPr>
        </p:nvSpPr>
        <p:spPr/>
        <p:txBody>
          <a:bodyPr/>
          <a:lstStyle/>
          <a:p>
            <a:fld id="{967CAFFF-CE0F-4C04-8039-707BC9DFFFC8}" type="slidenum">
              <a:rPr kumimoji="1" lang="ja-JP" altLang="en-US" smtClean="0"/>
              <a:t>‹#›</a:t>
            </a:fld>
            <a:endParaRPr kumimoji="1" lang="ja-JP" altLang="en-US"/>
          </a:p>
        </p:txBody>
      </p:sp>
    </p:spTree>
    <p:extLst>
      <p:ext uri="{BB962C8B-B14F-4D97-AF65-F5344CB8AC3E}">
        <p14:creationId xmlns:p14="http://schemas.microsoft.com/office/powerpoint/2010/main" val="3151025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75404F-57AE-EBB3-F44F-B4CFD573FFD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ECFF09A-1092-BFEF-9E9D-4228252FF1F2}"/>
              </a:ext>
            </a:extLst>
          </p:cNvPr>
          <p:cNvSpPr>
            <a:spLocks noGrp="1"/>
          </p:cNvSpPr>
          <p:nvPr>
            <p:ph type="dt" sz="half" idx="10"/>
          </p:nvPr>
        </p:nvSpPr>
        <p:spPr/>
        <p:txBody>
          <a:bodyPr/>
          <a:lstStyle/>
          <a:p>
            <a:fld id="{6B590536-2C3F-46B3-9D3D-30294B932E87}" type="datetime1">
              <a:rPr kumimoji="1" lang="ja-JP" altLang="en-US" smtClean="0"/>
              <a:t>2024/6/29</a:t>
            </a:fld>
            <a:endParaRPr kumimoji="1" lang="ja-JP" altLang="en-US"/>
          </a:p>
        </p:txBody>
      </p:sp>
      <p:sp>
        <p:nvSpPr>
          <p:cNvPr id="4" name="フッター プレースホルダー 3">
            <a:extLst>
              <a:ext uri="{FF2B5EF4-FFF2-40B4-BE49-F238E27FC236}">
                <a16:creationId xmlns:a16="http://schemas.microsoft.com/office/drawing/2014/main" id="{21D42D86-84D2-38BA-15F2-97DD7A576884}"/>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5" name="スライド番号プレースホルダー 4">
            <a:extLst>
              <a:ext uri="{FF2B5EF4-FFF2-40B4-BE49-F238E27FC236}">
                <a16:creationId xmlns:a16="http://schemas.microsoft.com/office/drawing/2014/main" id="{86B67ADC-85A0-0AE5-89E4-63223992360A}"/>
              </a:ext>
            </a:extLst>
          </p:cNvPr>
          <p:cNvSpPr>
            <a:spLocks noGrp="1"/>
          </p:cNvSpPr>
          <p:nvPr>
            <p:ph type="sldNum" sz="quarter" idx="12"/>
          </p:nvPr>
        </p:nvSpPr>
        <p:spPr/>
        <p:txBody>
          <a:bodyPr/>
          <a:lstStyle/>
          <a:p>
            <a:fld id="{967CAFFF-CE0F-4C04-8039-707BC9DFFFC8}" type="slidenum">
              <a:rPr kumimoji="1" lang="ja-JP" altLang="en-US" smtClean="0"/>
              <a:t>‹#›</a:t>
            </a:fld>
            <a:endParaRPr kumimoji="1" lang="ja-JP" altLang="en-US"/>
          </a:p>
        </p:txBody>
      </p:sp>
    </p:spTree>
    <p:extLst>
      <p:ext uri="{BB962C8B-B14F-4D97-AF65-F5344CB8AC3E}">
        <p14:creationId xmlns:p14="http://schemas.microsoft.com/office/powerpoint/2010/main" val="1273939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9752B01-05F6-74C9-34BA-5B31525B68AF}"/>
              </a:ext>
            </a:extLst>
          </p:cNvPr>
          <p:cNvSpPr>
            <a:spLocks noGrp="1"/>
          </p:cNvSpPr>
          <p:nvPr>
            <p:ph type="dt" sz="half" idx="10"/>
          </p:nvPr>
        </p:nvSpPr>
        <p:spPr/>
        <p:txBody>
          <a:bodyPr/>
          <a:lstStyle/>
          <a:p>
            <a:fld id="{C80CB138-BBF8-40D1-9486-6F9F893FEA5B}" type="datetime1">
              <a:rPr kumimoji="1" lang="ja-JP" altLang="en-US" smtClean="0"/>
              <a:t>2024/6/29</a:t>
            </a:fld>
            <a:endParaRPr kumimoji="1" lang="ja-JP" altLang="en-US"/>
          </a:p>
        </p:txBody>
      </p:sp>
      <p:sp>
        <p:nvSpPr>
          <p:cNvPr id="3" name="フッター プレースホルダー 2">
            <a:extLst>
              <a:ext uri="{FF2B5EF4-FFF2-40B4-BE49-F238E27FC236}">
                <a16:creationId xmlns:a16="http://schemas.microsoft.com/office/drawing/2014/main" id="{5C7718A2-B327-5865-78FC-743CFB262148}"/>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4" name="スライド番号プレースホルダー 3">
            <a:extLst>
              <a:ext uri="{FF2B5EF4-FFF2-40B4-BE49-F238E27FC236}">
                <a16:creationId xmlns:a16="http://schemas.microsoft.com/office/drawing/2014/main" id="{5F657D2B-3DDB-8DBA-781A-7D2025BD8144}"/>
              </a:ext>
            </a:extLst>
          </p:cNvPr>
          <p:cNvSpPr>
            <a:spLocks noGrp="1"/>
          </p:cNvSpPr>
          <p:nvPr>
            <p:ph type="sldNum" sz="quarter" idx="12"/>
          </p:nvPr>
        </p:nvSpPr>
        <p:spPr/>
        <p:txBody>
          <a:bodyPr/>
          <a:lstStyle/>
          <a:p>
            <a:fld id="{967CAFFF-CE0F-4C04-8039-707BC9DFFFC8}" type="slidenum">
              <a:rPr kumimoji="1" lang="ja-JP" altLang="en-US" smtClean="0"/>
              <a:t>‹#›</a:t>
            </a:fld>
            <a:endParaRPr kumimoji="1" lang="ja-JP" altLang="en-US"/>
          </a:p>
        </p:txBody>
      </p:sp>
    </p:spTree>
    <p:extLst>
      <p:ext uri="{BB962C8B-B14F-4D97-AF65-F5344CB8AC3E}">
        <p14:creationId xmlns:p14="http://schemas.microsoft.com/office/powerpoint/2010/main" val="408444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B2EAF4-488B-FFB1-E2CE-D05D05C4785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F86B624-BBAF-A70F-D8E6-8B2AD8358A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3897926-81EA-C1E4-DBA4-EFF3520A2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E659053-1B5B-332C-1410-068B48380A4E}"/>
              </a:ext>
            </a:extLst>
          </p:cNvPr>
          <p:cNvSpPr>
            <a:spLocks noGrp="1"/>
          </p:cNvSpPr>
          <p:nvPr>
            <p:ph type="dt" sz="half" idx="10"/>
          </p:nvPr>
        </p:nvSpPr>
        <p:spPr/>
        <p:txBody>
          <a:bodyPr/>
          <a:lstStyle/>
          <a:p>
            <a:fld id="{04113B9E-4E64-4856-8E1B-62ED6B658FC5}" type="datetime1">
              <a:rPr kumimoji="1" lang="ja-JP" altLang="en-US" smtClean="0"/>
              <a:t>2024/6/29</a:t>
            </a:fld>
            <a:endParaRPr kumimoji="1" lang="ja-JP" altLang="en-US"/>
          </a:p>
        </p:txBody>
      </p:sp>
      <p:sp>
        <p:nvSpPr>
          <p:cNvPr id="6" name="フッター プレースホルダー 5">
            <a:extLst>
              <a:ext uri="{FF2B5EF4-FFF2-40B4-BE49-F238E27FC236}">
                <a16:creationId xmlns:a16="http://schemas.microsoft.com/office/drawing/2014/main" id="{33DE7EAC-AE9F-4C9A-6988-A4C849676230}"/>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7" name="スライド番号プレースホルダー 6">
            <a:extLst>
              <a:ext uri="{FF2B5EF4-FFF2-40B4-BE49-F238E27FC236}">
                <a16:creationId xmlns:a16="http://schemas.microsoft.com/office/drawing/2014/main" id="{1315C8FC-01F5-CDC4-1349-F785D2C20748}"/>
              </a:ext>
            </a:extLst>
          </p:cNvPr>
          <p:cNvSpPr>
            <a:spLocks noGrp="1"/>
          </p:cNvSpPr>
          <p:nvPr>
            <p:ph type="sldNum" sz="quarter" idx="12"/>
          </p:nvPr>
        </p:nvSpPr>
        <p:spPr/>
        <p:txBody>
          <a:bodyPr/>
          <a:lstStyle/>
          <a:p>
            <a:fld id="{967CAFFF-CE0F-4C04-8039-707BC9DFFFC8}" type="slidenum">
              <a:rPr kumimoji="1" lang="ja-JP" altLang="en-US" smtClean="0"/>
              <a:t>‹#›</a:t>
            </a:fld>
            <a:endParaRPr kumimoji="1" lang="ja-JP" altLang="en-US"/>
          </a:p>
        </p:txBody>
      </p:sp>
    </p:spTree>
    <p:extLst>
      <p:ext uri="{BB962C8B-B14F-4D97-AF65-F5344CB8AC3E}">
        <p14:creationId xmlns:p14="http://schemas.microsoft.com/office/powerpoint/2010/main" val="3429625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6CF1E1-C1A0-BD32-D4B8-EE3E11ABE36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301016B-382F-94B1-B455-CE9421488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5AA471C-21AE-39D8-FAD6-C92A10822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3720873-C663-E115-FE90-10F1F5538823}"/>
              </a:ext>
            </a:extLst>
          </p:cNvPr>
          <p:cNvSpPr>
            <a:spLocks noGrp="1"/>
          </p:cNvSpPr>
          <p:nvPr>
            <p:ph type="dt" sz="half" idx="10"/>
          </p:nvPr>
        </p:nvSpPr>
        <p:spPr/>
        <p:txBody>
          <a:bodyPr/>
          <a:lstStyle/>
          <a:p>
            <a:fld id="{64E3AFA7-D4B4-4163-9A59-8F04B0CB4485}" type="datetime1">
              <a:rPr kumimoji="1" lang="ja-JP" altLang="en-US" smtClean="0"/>
              <a:t>2024/6/29</a:t>
            </a:fld>
            <a:endParaRPr kumimoji="1" lang="ja-JP" altLang="en-US"/>
          </a:p>
        </p:txBody>
      </p:sp>
      <p:sp>
        <p:nvSpPr>
          <p:cNvPr id="6" name="フッター プレースホルダー 5">
            <a:extLst>
              <a:ext uri="{FF2B5EF4-FFF2-40B4-BE49-F238E27FC236}">
                <a16:creationId xmlns:a16="http://schemas.microsoft.com/office/drawing/2014/main" id="{3752C38C-B405-CE78-A235-C17023B1C30F}"/>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7" name="スライド番号プレースホルダー 6">
            <a:extLst>
              <a:ext uri="{FF2B5EF4-FFF2-40B4-BE49-F238E27FC236}">
                <a16:creationId xmlns:a16="http://schemas.microsoft.com/office/drawing/2014/main" id="{FDC2E47A-82A1-54E2-4529-B04C0535E68A}"/>
              </a:ext>
            </a:extLst>
          </p:cNvPr>
          <p:cNvSpPr>
            <a:spLocks noGrp="1"/>
          </p:cNvSpPr>
          <p:nvPr>
            <p:ph type="sldNum" sz="quarter" idx="12"/>
          </p:nvPr>
        </p:nvSpPr>
        <p:spPr/>
        <p:txBody>
          <a:bodyPr/>
          <a:lstStyle/>
          <a:p>
            <a:fld id="{967CAFFF-CE0F-4C04-8039-707BC9DFFFC8}" type="slidenum">
              <a:rPr kumimoji="1" lang="ja-JP" altLang="en-US" smtClean="0"/>
              <a:t>‹#›</a:t>
            </a:fld>
            <a:endParaRPr kumimoji="1" lang="ja-JP" altLang="en-US"/>
          </a:p>
        </p:txBody>
      </p:sp>
    </p:spTree>
    <p:extLst>
      <p:ext uri="{BB962C8B-B14F-4D97-AF65-F5344CB8AC3E}">
        <p14:creationId xmlns:p14="http://schemas.microsoft.com/office/powerpoint/2010/main" val="2340496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BD98453-BAF0-EAE4-88B1-68627FB48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880189B-1A6E-02F9-D2BD-1F78628711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27F2CA-62C7-646E-CA03-A112934A93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2BF3D1-CB04-44AB-B06D-65331259C3C8}" type="datetime1">
              <a:rPr kumimoji="1" lang="ja-JP" altLang="en-US" smtClean="0"/>
              <a:t>2024/6/29</a:t>
            </a:fld>
            <a:endParaRPr kumimoji="1" lang="ja-JP" altLang="en-US"/>
          </a:p>
        </p:txBody>
      </p:sp>
      <p:sp>
        <p:nvSpPr>
          <p:cNvPr id="5" name="フッター プレースホルダー 4">
            <a:extLst>
              <a:ext uri="{FF2B5EF4-FFF2-40B4-BE49-F238E27FC236}">
                <a16:creationId xmlns:a16="http://schemas.microsoft.com/office/drawing/2014/main" id="{497F1904-5E71-F165-E24F-1C9310E66B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6" name="スライド番号プレースホルダー 5">
            <a:extLst>
              <a:ext uri="{FF2B5EF4-FFF2-40B4-BE49-F238E27FC236}">
                <a16:creationId xmlns:a16="http://schemas.microsoft.com/office/drawing/2014/main" id="{5A164D3F-510F-47B8-2657-9BB8273A74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7CAFFF-CE0F-4C04-8039-707BC9DFFFC8}" type="slidenum">
              <a:rPr kumimoji="1" lang="ja-JP" altLang="en-US" smtClean="0"/>
              <a:t>‹#›</a:t>
            </a:fld>
            <a:endParaRPr kumimoji="1" lang="ja-JP" altLang="en-US"/>
          </a:p>
        </p:txBody>
      </p:sp>
    </p:spTree>
    <p:extLst>
      <p:ext uri="{BB962C8B-B14F-4D97-AF65-F5344CB8AC3E}">
        <p14:creationId xmlns:p14="http://schemas.microsoft.com/office/powerpoint/2010/main" val="2837203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ondazionelia.org/en/services/accessibility-check/" TargetMode="External"/><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japandaisy.org/80" TargetMode="External"/><Relationship Id="rId2" Type="http://schemas.openxmlformats.org/officeDocument/2006/relationships/hyperlink" Target="https://www.w3.org/community/reports/a11y-discov-vocab/CG-FINAL-vocabulary-2023071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edrlab.org/readium/readium-lc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2E7F22-8F5F-6DD3-1771-7388762FABA2}"/>
              </a:ext>
            </a:extLst>
          </p:cNvPr>
          <p:cNvSpPr>
            <a:spLocks noGrp="1"/>
          </p:cNvSpPr>
          <p:nvPr>
            <p:ph type="ctrTitle"/>
          </p:nvPr>
        </p:nvSpPr>
        <p:spPr>
          <a:xfrm>
            <a:off x="1524000" y="1122363"/>
            <a:ext cx="9144000" cy="2867746"/>
          </a:xfrm>
        </p:spPr>
        <p:txBody>
          <a:bodyPr>
            <a:normAutofit fontScale="90000"/>
          </a:bodyPr>
          <a:lstStyle/>
          <a:p>
            <a:pPr>
              <a:lnSpc>
                <a:spcPct val="130000"/>
              </a:lnSpc>
            </a:pPr>
            <a:r>
              <a:rPr kumimoji="1" lang="ja-JP" altLang="en-US" spc="200" dirty="0">
                <a:latin typeface="BIZ UDゴシック" panose="020B0400000000000000" pitchFamily="49" charset="-128"/>
                <a:ea typeface="BIZ UDゴシック" panose="020B0400000000000000" pitchFamily="49" charset="-128"/>
              </a:rPr>
              <a:t>アクセシブルな電子書籍の製作と流通のための</a:t>
            </a:r>
            <a:br>
              <a:rPr kumimoji="1" lang="en-US" altLang="ja-JP" spc="200" dirty="0">
                <a:latin typeface="BIZ UDゴシック" panose="020B0400000000000000" pitchFamily="49" charset="-128"/>
                <a:ea typeface="BIZ UDゴシック" panose="020B0400000000000000" pitchFamily="49" charset="-128"/>
              </a:rPr>
            </a:br>
            <a:r>
              <a:rPr kumimoji="1" lang="ja-JP" altLang="en-US" spc="200" dirty="0">
                <a:latin typeface="BIZ UDゴシック" panose="020B0400000000000000" pitchFamily="49" charset="-128"/>
                <a:ea typeface="BIZ UDゴシック" panose="020B0400000000000000" pitchFamily="49" charset="-128"/>
              </a:rPr>
              <a:t>技術の未来</a:t>
            </a:r>
          </a:p>
        </p:txBody>
      </p:sp>
      <p:sp>
        <p:nvSpPr>
          <p:cNvPr id="3" name="字幕 2">
            <a:extLst>
              <a:ext uri="{FF2B5EF4-FFF2-40B4-BE49-F238E27FC236}">
                <a16:creationId xmlns:a16="http://schemas.microsoft.com/office/drawing/2014/main" id="{7B84AF13-24F4-CFAD-42FC-E5CAEB03EB2B}"/>
              </a:ext>
            </a:extLst>
          </p:cNvPr>
          <p:cNvSpPr>
            <a:spLocks noGrp="1"/>
          </p:cNvSpPr>
          <p:nvPr>
            <p:ph type="subTitle" idx="1"/>
          </p:nvPr>
        </p:nvSpPr>
        <p:spPr>
          <a:xfrm>
            <a:off x="1524000" y="4461163"/>
            <a:ext cx="9144000" cy="1745673"/>
          </a:xfrm>
        </p:spPr>
        <p:txBody>
          <a:bodyPr>
            <a:normAutofit/>
          </a:bodyPr>
          <a:lstStyle/>
          <a:p>
            <a:r>
              <a:rPr kumimoji="1" lang="ja-JP" altLang="en-US" spc="70" dirty="0">
                <a:latin typeface="BIZ UDPゴシック" panose="020B0400000000000000" pitchFamily="50" charset="-128"/>
                <a:ea typeface="BIZ UDPゴシック" panose="020B0400000000000000" pitchFamily="50" charset="-128"/>
              </a:rPr>
              <a:t>慶應義塾大学院政策・メディア研究科特任教授</a:t>
            </a:r>
            <a:endParaRPr kumimoji="1" lang="en-US" altLang="ja-JP" spc="70" dirty="0">
              <a:latin typeface="BIZ UDPゴシック" panose="020B0400000000000000" pitchFamily="50" charset="-128"/>
              <a:ea typeface="BIZ UDPゴシック" panose="020B0400000000000000" pitchFamily="50" charset="-128"/>
            </a:endParaRPr>
          </a:p>
          <a:p>
            <a:r>
              <a:rPr kumimoji="1" lang="ja-JP" altLang="en-US" spc="70" dirty="0">
                <a:latin typeface="BIZ UDPゴシック" panose="020B0400000000000000" pitchFamily="50" charset="-128"/>
                <a:ea typeface="BIZ UDPゴシック" panose="020B0400000000000000" pitchFamily="50" charset="-128"/>
              </a:rPr>
              <a:t>日本</a:t>
            </a:r>
            <a:r>
              <a:rPr kumimoji="1" lang="en-US" altLang="ja-JP" spc="70" dirty="0">
                <a:latin typeface="BIZ UDPゴシック" panose="020B0400000000000000" pitchFamily="50" charset="-128"/>
                <a:ea typeface="BIZ UDPゴシック" panose="020B0400000000000000" pitchFamily="50" charset="-128"/>
              </a:rPr>
              <a:t>DAISY</a:t>
            </a:r>
            <a:r>
              <a:rPr kumimoji="1" lang="ja-JP" altLang="en-US" spc="70" dirty="0">
                <a:latin typeface="BIZ UDPゴシック" panose="020B0400000000000000" pitchFamily="50" charset="-128"/>
                <a:ea typeface="BIZ UDPゴシック" panose="020B0400000000000000" pitchFamily="50" charset="-128"/>
              </a:rPr>
              <a:t>コンソーシアム技術委員会委員長</a:t>
            </a:r>
            <a:endParaRPr kumimoji="1" lang="en-US" altLang="ja-JP" spc="70" dirty="0">
              <a:latin typeface="BIZ UDPゴシック" panose="020B0400000000000000" pitchFamily="50" charset="-128"/>
              <a:ea typeface="BIZ UDPゴシック" panose="020B0400000000000000" pitchFamily="50" charset="-128"/>
            </a:endParaRPr>
          </a:p>
          <a:p>
            <a:r>
              <a:rPr lang="ja-JP" altLang="en-US" spc="70" dirty="0">
                <a:latin typeface="BIZ UDPゴシック" panose="020B0400000000000000" pitchFamily="50" charset="-128"/>
                <a:ea typeface="BIZ UDPゴシック" panose="020B0400000000000000" pitchFamily="50" charset="-128"/>
              </a:rPr>
              <a:t>村田　真</a:t>
            </a:r>
            <a:endParaRPr kumimoji="1" lang="ja-JP" altLang="en-US" spc="70" dirty="0">
              <a:latin typeface="BIZ UDPゴシック" panose="020B0400000000000000" pitchFamily="50" charset="-128"/>
              <a:ea typeface="BIZ UDPゴシック" panose="020B0400000000000000" pitchFamily="50" charset="-128"/>
            </a:endParaRPr>
          </a:p>
        </p:txBody>
      </p:sp>
      <p:sp>
        <p:nvSpPr>
          <p:cNvPr id="4" name="フッター プレースホルダー 3">
            <a:extLst>
              <a:ext uri="{FF2B5EF4-FFF2-40B4-BE49-F238E27FC236}">
                <a16:creationId xmlns:a16="http://schemas.microsoft.com/office/drawing/2014/main" id="{62B68FE4-F7D7-A9D5-8471-DC2D4B246CCA}"/>
              </a:ext>
              <a:ext uri="{C183D7F6-B498-43B3-948B-1728B52AA6E4}">
                <adec:decorative xmlns:adec="http://schemas.microsoft.com/office/drawing/2017/decorative" val="1"/>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5" name="スライド番号プレースホルダー 4">
            <a:extLst>
              <a:ext uri="{FF2B5EF4-FFF2-40B4-BE49-F238E27FC236}">
                <a16:creationId xmlns:a16="http://schemas.microsoft.com/office/drawing/2014/main" id="{DE830272-049A-11DB-0B22-9E5F6C6722CA}"/>
              </a:ext>
              <a:ext uri="{C183D7F6-B498-43B3-948B-1728B52AA6E4}">
                <adec:decorative xmlns:adec="http://schemas.microsoft.com/office/drawing/2017/decorative" val="1"/>
              </a:ext>
            </a:extLst>
          </p:cNvPr>
          <p:cNvSpPr>
            <a:spLocks noGrp="1"/>
          </p:cNvSpPr>
          <p:nvPr>
            <p:ph type="sldNum" sz="quarter" idx="12"/>
          </p:nvPr>
        </p:nvSpPr>
        <p:spPr/>
        <p:txBody>
          <a:bodyPr/>
          <a:lstStyle/>
          <a:p>
            <a:fld id="{967CAFFF-CE0F-4C04-8039-707BC9DFFFC8}" type="slidenum">
              <a:rPr kumimoji="1" lang="ja-JP" altLang="en-US" smtClean="0"/>
              <a:t>1</a:t>
            </a:fld>
            <a:endParaRPr kumimoji="1" lang="ja-JP" altLang="en-US"/>
          </a:p>
        </p:txBody>
      </p:sp>
    </p:spTree>
    <p:extLst>
      <p:ext uri="{BB962C8B-B14F-4D97-AF65-F5344CB8AC3E}">
        <p14:creationId xmlns:p14="http://schemas.microsoft.com/office/powerpoint/2010/main" val="820446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7DD893-4BE0-4435-F0D6-5F5D3FC8203A}"/>
              </a:ext>
            </a:extLst>
          </p:cNvPr>
          <p:cNvSpPr>
            <a:spLocks noGrp="1"/>
          </p:cNvSpPr>
          <p:nvPr>
            <p:ph type="title"/>
          </p:nvPr>
        </p:nvSpPr>
        <p:spPr>
          <a:xfrm>
            <a:off x="701964" y="365125"/>
            <a:ext cx="10880436" cy="1389784"/>
          </a:xfrm>
        </p:spPr>
        <p:txBody>
          <a:bodyPr>
            <a:noAutofit/>
          </a:bodyPr>
          <a:lstStyle/>
          <a:p>
            <a:pPr>
              <a:lnSpc>
                <a:spcPct val="150000"/>
              </a:lnSpc>
            </a:pPr>
            <a:r>
              <a:rPr kumimoji="1" lang="ja-JP" altLang="en-US" sz="3600" dirty="0">
                <a:latin typeface="BIZ UDPゴシック" panose="020B0400000000000000" pitchFamily="50" charset="-128"/>
                <a:ea typeface="BIZ UDPゴシック" panose="020B0400000000000000" pitchFamily="50" charset="-128"/>
              </a:rPr>
              <a:t>著作権法</a:t>
            </a:r>
            <a:r>
              <a:rPr kumimoji="1" lang="en-US" altLang="ja-JP" sz="3600" dirty="0">
                <a:latin typeface="BIZ UDPゴシック" panose="020B0400000000000000" pitchFamily="50" charset="-128"/>
                <a:ea typeface="BIZ UDPゴシック" panose="020B0400000000000000" pitchFamily="50" charset="-128"/>
              </a:rPr>
              <a:t>37</a:t>
            </a:r>
            <a:r>
              <a:rPr kumimoji="1" lang="ja-JP" altLang="en-US" sz="3600" dirty="0">
                <a:latin typeface="BIZ UDPゴシック" panose="020B0400000000000000" pitchFamily="50" charset="-128"/>
                <a:ea typeface="BIZ UDPゴシック" panose="020B0400000000000000" pitchFamily="50" charset="-128"/>
              </a:rPr>
              <a:t>条（視覚障害者等のための複製等）第</a:t>
            </a:r>
            <a:r>
              <a:rPr kumimoji="1" lang="en-US" altLang="ja-JP" sz="3600" dirty="0">
                <a:latin typeface="BIZ UDPゴシック" panose="020B0400000000000000" pitchFamily="50" charset="-128"/>
                <a:ea typeface="BIZ UDPゴシック" panose="020B0400000000000000" pitchFamily="50" charset="-128"/>
              </a:rPr>
              <a:t>3</a:t>
            </a:r>
            <a:r>
              <a:rPr kumimoji="1" lang="ja-JP" altLang="en-US" sz="3600" dirty="0">
                <a:latin typeface="BIZ UDPゴシック" panose="020B0400000000000000" pitchFamily="50" charset="-128"/>
                <a:ea typeface="BIZ UDPゴシック" panose="020B0400000000000000" pitchFamily="50" charset="-128"/>
              </a:rPr>
              <a:t>項</a:t>
            </a:r>
          </a:p>
        </p:txBody>
      </p:sp>
      <p:sp>
        <p:nvSpPr>
          <p:cNvPr id="3" name="コンテンツ プレースホルダー 2">
            <a:extLst>
              <a:ext uri="{FF2B5EF4-FFF2-40B4-BE49-F238E27FC236}">
                <a16:creationId xmlns:a16="http://schemas.microsoft.com/office/drawing/2014/main" id="{AB63CDF0-BBCB-25E8-4409-5091D62EEACD}"/>
              </a:ext>
            </a:extLst>
          </p:cNvPr>
          <p:cNvSpPr>
            <a:spLocks noGrp="1"/>
          </p:cNvSpPr>
          <p:nvPr>
            <p:ph idx="1"/>
          </p:nvPr>
        </p:nvSpPr>
        <p:spPr>
          <a:xfrm>
            <a:off x="838200" y="2152073"/>
            <a:ext cx="10515600" cy="4024889"/>
          </a:xfrm>
        </p:spPr>
        <p:txBody>
          <a:bodyPr>
            <a:normAutofit/>
          </a:bodyPr>
          <a:lstStyle/>
          <a:p>
            <a:pPr>
              <a:lnSpc>
                <a:spcPct val="150000"/>
              </a:lnSpc>
            </a:pPr>
            <a:r>
              <a:rPr kumimoji="1" lang="ja-JP" altLang="en-US" spc="70" dirty="0">
                <a:latin typeface="BIZ UDPゴシック" panose="020B0400000000000000" pitchFamily="50" charset="-128"/>
                <a:ea typeface="BIZ UDPゴシック" panose="020B0400000000000000" pitchFamily="50" charset="-128"/>
              </a:rPr>
              <a:t>出版されている著作物をアクセシブルな形にして複製・公衆送信</a:t>
            </a:r>
            <a:r>
              <a:rPr lang="ja-JP" altLang="en-US" spc="70" dirty="0">
                <a:latin typeface="BIZ UDPゴシック" panose="020B0400000000000000" pitchFamily="50" charset="-128"/>
                <a:ea typeface="BIZ UDPゴシック" panose="020B0400000000000000" pitchFamily="50" charset="-128"/>
              </a:rPr>
              <a:t>する</a:t>
            </a:r>
            <a:r>
              <a:rPr kumimoji="1" lang="ja-JP" altLang="en-US" spc="70" dirty="0">
                <a:latin typeface="BIZ UDPゴシック" panose="020B0400000000000000" pitchFamily="50" charset="-128"/>
                <a:ea typeface="BIZ UDPゴシック" panose="020B0400000000000000" pitchFamily="50" charset="-128"/>
              </a:rPr>
              <a:t>ことを認めたもの。</a:t>
            </a:r>
          </a:p>
          <a:p>
            <a:pPr>
              <a:lnSpc>
                <a:spcPct val="150000"/>
              </a:lnSpc>
            </a:pPr>
            <a:r>
              <a:rPr lang="ja-JP" altLang="en-US" u="sng" dirty="0">
                <a:solidFill>
                  <a:srgbClr val="323232"/>
                </a:solidFill>
                <a:latin typeface="BIZ UDPゴシック" panose="020B0400000000000000" pitchFamily="50" charset="-128"/>
                <a:ea typeface="BIZ UDPゴシック" panose="020B0400000000000000" pitchFamily="50" charset="-128"/>
              </a:rPr>
              <a:t>もともと</a:t>
            </a:r>
            <a:r>
              <a:rPr lang="ja-JP" altLang="en-US" b="0" i="0" u="sng" dirty="0">
                <a:solidFill>
                  <a:srgbClr val="323232"/>
                </a:solidFill>
                <a:effectLst/>
                <a:latin typeface="BIZ UDPゴシック" panose="020B0400000000000000" pitchFamily="50" charset="-128"/>
                <a:ea typeface="BIZ UDPゴシック" panose="020B0400000000000000" pitchFamily="50" charset="-128"/>
              </a:rPr>
              <a:t>著作物がアクセシブルなら認めない</a:t>
            </a:r>
            <a:r>
              <a:rPr lang="ja-JP" altLang="en-US" b="0" i="0" dirty="0">
                <a:solidFill>
                  <a:srgbClr val="323232"/>
                </a:solidFill>
                <a:effectLst/>
                <a:latin typeface="BIZ UDPゴシック" panose="020B0400000000000000" pitchFamily="50" charset="-128"/>
                <a:ea typeface="BIZ UDPゴシック" panose="020B0400000000000000" pitchFamily="50" charset="-128"/>
              </a:rPr>
              <a:t>という但し書きあり。</a:t>
            </a:r>
            <a:endParaRPr lang="en-US" altLang="ja-JP" b="0" i="0" dirty="0">
              <a:solidFill>
                <a:srgbClr val="323232"/>
              </a:solidFill>
              <a:effectLst/>
              <a:latin typeface="BIZ UDPゴシック" panose="020B0400000000000000" pitchFamily="50" charset="-128"/>
              <a:ea typeface="BIZ UDPゴシック" panose="020B0400000000000000" pitchFamily="50" charset="-128"/>
            </a:endParaRPr>
          </a:p>
          <a:p>
            <a:pPr lvl="1">
              <a:lnSpc>
                <a:spcPct val="150000"/>
              </a:lnSpc>
            </a:pPr>
            <a:r>
              <a:rPr kumimoji="1" lang="ja-JP" altLang="en-US" dirty="0">
                <a:latin typeface="BIZ UDPゴシック" panose="020B0400000000000000" pitchFamily="50" charset="-128"/>
                <a:ea typeface="BIZ UDPゴシック" panose="020B0400000000000000" pitchFamily="50" charset="-128"/>
              </a:rPr>
              <a:t>著作者・出版社側が一方的にアクセシブルだと主張しても、アクセシビリティ関係者は当然納得しない</a:t>
            </a:r>
            <a:endParaRPr lang="en-US" altLang="ja-JP" b="0" i="0" dirty="0">
              <a:solidFill>
                <a:srgbClr val="323232"/>
              </a:solidFill>
              <a:effectLst/>
              <a:latin typeface="BIZ UDPゴシック" panose="020B0400000000000000" pitchFamily="50" charset="-128"/>
              <a:ea typeface="BIZ UDPゴシック" panose="020B0400000000000000" pitchFamily="50" charset="-128"/>
            </a:endParaRPr>
          </a:p>
        </p:txBody>
      </p:sp>
      <p:sp>
        <p:nvSpPr>
          <p:cNvPr id="5" name="フッター プレースホルダー 4">
            <a:extLst>
              <a:ext uri="{FF2B5EF4-FFF2-40B4-BE49-F238E27FC236}">
                <a16:creationId xmlns:a16="http://schemas.microsoft.com/office/drawing/2014/main" id="{E4A92412-19FC-90DC-F66C-1A23BF0E21F2}"/>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6" name="スライド番号プレースホルダー 5">
            <a:extLst>
              <a:ext uri="{FF2B5EF4-FFF2-40B4-BE49-F238E27FC236}">
                <a16:creationId xmlns:a16="http://schemas.microsoft.com/office/drawing/2014/main" id="{0D91D59E-DE48-9DBD-A2DE-67D2DB86C4AE}"/>
              </a:ext>
            </a:extLst>
          </p:cNvPr>
          <p:cNvSpPr>
            <a:spLocks noGrp="1"/>
          </p:cNvSpPr>
          <p:nvPr>
            <p:ph type="sldNum" sz="quarter" idx="12"/>
          </p:nvPr>
        </p:nvSpPr>
        <p:spPr/>
        <p:txBody>
          <a:bodyPr/>
          <a:lstStyle/>
          <a:p>
            <a:fld id="{967CAFFF-CE0F-4C04-8039-707BC9DFFFC8}" type="slidenum">
              <a:rPr kumimoji="1" lang="ja-JP" altLang="en-US" smtClean="0"/>
              <a:t>10</a:t>
            </a:fld>
            <a:endParaRPr kumimoji="1" lang="ja-JP" altLang="en-US"/>
          </a:p>
        </p:txBody>
      </p:sp>
    </p:spTree>
    <p:extLst>
      <p:ext uri="{BB962C8B-B14F-4D97-AF65-F5344CB8AC3E}">
        <p14:creationId xmlns:p14="http://schemas.microsoft.com/office/powerpoint/2010/main" val="2876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95B4BC-5809-50B9-D137-251884AEA39F}"/>
              </a:ext>
            </a:extLst>
          </p:cNvPr>
          <p:cNvSpPr>
            <a:spLocks noGrp="1"/>
          </p:cNvSpPr>
          <p:nvPr>
            <p:ph type="title"/>
          </p:nvPr>
        </p:nvSpPr>
        <p:spPr/>
        <p:txBody>
          <a:bodyPr>
            <a:normAutofit/>
          </a:bodyPr>
          <a:lstStyle/>
          <a:p>
            <a:r>
              <a:rPr kumimoji="1" lang="ja-JP" altLang="en-US" dirty="0">
                <a:latin typeface="BIZ UDPゴシック" panose="020B0400000000000000" pitchFamily="50" charset="-128"/>
                <a:ea typeface="BIZ UDPゴシック" panose="020B0400000000000000" pitchFamily="50" charset="-128"/>
              </a:rPr>
              <a:t>信頼されるアクセシビリティ認証機関</a:t>
            </a:r>
          </a:p>
        </p:txBody>
      </p:sp>
      <p:sp>
        <p:nvSpPr>
          <p:cNvPr id="3" name="コンテンツ プレースホルダー 2">
            <a:extLst>
              <a:ext uri="{FF2B5EF4-FFF2-40B4-BE49-F238E27FC236}">
                <a16:creationId xmlns:a16="http://schemas.microsoft.com/office/drawing/2014/main" id="{BD766969-1942-4471-39B4-15762F405603}"/>
              </a:ext>
            </a:extLst>
          </p:cNvPr>
          <p:cNvSpPr>
            <a:spLocks noGrp="1"/>
          </p:cNvSpPr>
          <p:nvPr>
            <p:ph idx="1"/>
          </p:nvPr>
        </p:nvSpPr>
        <p:spPr/>
        <p:txBody>
          <a:bodyPr>
            <a:normAutofit/>
          </a:bodyPr>
          <a:lstStyle/>
          <a:p>
            <a:pPr>
              <a:lnSpc>
                <a:spcPct val="160000"/>
              </a:lnSpc>
            </a:pPr>
            <a:r>
              <a:rPr lang="ja-JP" altLang="en-US" dirty="0">
                <a:latin typeface="BIZ UDPゴシック" panose="020B0400000000000000" pitchFamily="50" charset="-128"/>
                <a:ea typeface="BIZ UDPゴシック" panose="020B0400000000000000" pitchFamily="50" charset="-128"/>
              </a:rPr>
              <a:t>アクセシビリティ関係者が信頼すること</a:t>
            </a:r>
            <a:endParaRPr lang="en-US" altLang="ja-JP" dirty="0">
              <a:latin typeface="BIZ UDPゴシック" panose="020B0400000000000000" pitchFamily="50" charset="-128"/>
              <a:ea typeface="BIZ UDPゴシック" panose="020B0400000000000000" pitchFamily="50" charset="-128"/>
            </a:endParaRPr>
          </a:p>
          <a:p>
            <a:pPr lvl="1">
              <a:lnSpc>
                <a:spcPct val="160000"/>
              </a:lnSpc>
            </a:pPr>
            <a:r>
              <a:rPr lang="ja-JP" altLang="en-US" dirty="0">
                <a:latin typeface="BIZ UDPゴシック" panose="020B0400000000000000" pitchFamily="50" charset="-128"/>
                <a:ea typeface="BIZ UDPゴシック" panose="020B0400000000000000" pitchFamily="50" charset="-128"/>
              </a:rPr>
              <a:t>認証された出版物は確かにアクセシブルだ</a:t>
            </a:r>
            <a:endParaRPr lang="en-US" altLang="ja-JP" dirty="0">
              <a:latin typeface="BIZ UDPゴシック" panose="020B0400000000000000" pitchFamily="50" charset="-128"/>
              <a:ea typeface="BIZ UDPゴシック" panose="020B0400000000000000" pitchFamily="50" charset="-128"/>
            </a:endParaRPr>
          </a:p>
          <a:p>
            <a:pPr>
              <a:lnSpc>
                <a:spcPct val="160000"/>
              </a:lnSpc>
            </a:pPr>
            <a:r>
              <a:rPr lang="ja-JP" altLang="en-US" dirty="0">
                <a:latin typeface="BIZ UDPゴシック" panose="020B0400000000000000" pitchFamily="50" charset="-128"/>
                <a:ea typeface="BIZ UDPゴシック" panose="020B0400000000000000" pitchFamily="50" charset="-128"/>
              </a:rPr>
              <a:t>著作者・出版社側が信頼すること</a:t>
            </a:r>
            <a:endParaRPr lang="en-US" altLang="ja-JP" dirty="0">
              <a:latin typeface="BIZ UDPゴシック" panose="020B0400000000000000" pitchFamily="50" charset="-128"/>
              <a:ea typeface="BIZ UDPゴシック" panose="020B0400000000000000" pitchFamily="50" charset="-128"/>
            </a:endParaRPr>
          </a:p>
          <a:p>
            <a:pPr lvl="1">
              <a:lnSpc>
                <a:spcPct val="160000"/>
              </a:lnSpc>
            </a:pPr>
            <a:r>
              <a:rPr lang="ja-JP" altLang="en-US" dirty="0">
                <a:latin typeface="BIZ UDPゴシック" panose="020B0400000000000000" pitchFamily="50" charset="-128"/>
                <a:ea typeface="BIZ UDPゴシック" panose="020B0400000000000000" pitchFamily="50" charset="-128"/>
              </a:rPr>
              <a:t>アクセシブルかどうかの判定基準が納得できる</a:t>
            </a:r>
            <a:endParaRPr lang="en-US" altLang="ja-JP" dirty="0">
              <a:latin typeface="BIZ UDPゴシック" panose="020B0400000000000000" pitchFamily="50" charset="-128"/>
              <a:ea typeface="BIZ UDPゴシック" panose="020B0400000000000000" pitchFamily="50" charset="-128"/>
            </a:endParaRPr>
          </a:p>
          <a:p>
            <a:pPr lvl="1">
              <a:lnSpc>
                <a:spcPct val="160000"/>
              </a:lnSpc>
            </a:pPr>
            <a:r>
              <a:rPr lang="ja-JP" altLang="en-US" dirty="0">
                <a:latin typeface="BIZ UDPゴシック" panose="020B0400000000000000" pitchFamily="50" charset="-128"/>
                <a:ea typeface="BIZ UDPゴシック" panose="020B0400000000000000" pitchFamily="50" charset="-128"/>
              </a:rPr>
              <a:t>認証時にデータが漏洩しない</a:t>
            </a:r>
            <a:endParaRPr lang="en-US" altLang="ja-JP" dirty="0">
              <a:latin typeface="BIZ UDPゴシック" panose="020B0400000000000000" pitchFamily="50" charset="-128"/>
              <a:ea typeface="BIZ UDPゴシック" panose="020B0400000000000000" pitchFamily="50" charset="-128"/>
            </a:endParaRPr>
          </a:p>
          <a:p>
            <a:pPr lvl="1">
              <a:lnSpc>
                <a:spcPct val="160000"/>
              </a:lnSpc>
            </a:pPr>
            <a:r>
              <a:rPr lang="ja-JP" altLang="en-US" dirty="0">
                <a:latin typeface="BIZ UDPゴシック" panose="020B0400000000000000" pitchFamily="50" charset="-128"/>
                <a:ea typeface="BIZ UDPゴシック" panose="020B0400000000000000" pitchFamily="50" charset="-128"/>
              </a:rPr>
              <a:t>認証結果がすぐ出る</a:t>
            </a:r>
            <a:endParaRPr kumimoji="1" lang="en-US" altLang="ja-JP" dirty="0">
              <a:latin typeface="BIZ UDPゴシック" panose="020B0400000000000000" pitchFamily="50" charset="-128"/>
              <a:ea typeface="BIZ UDPゴシック" panose="020B0400000000000000" pitchFamily="50" charset="-128"/>
            </a:endParaRPr>
          </a:p>
          <a:p>
            <a:pPr marL="0" indent="0">
              <a:buNone/>
            </a:pPr>
            <a:endParaRPr kumimoji="1" lang="en-US" altLang="ja-JP" dirty="0"/>
          </a:p>
          <a:p>
            <a:endParaRPr kumimoji="1" lang="en-US" altLang="ja-JP" dirty="0"/>
          </a:p>
          <a:p>
            <a:endParaRPr kumimoji="1" lang="ja-JP" altLang="en-US" dirty="0"/>
          </a:p>
        </p:txBody>
      </p:sp>
      <p:sp>
        <p:nvSpPr>
          <p:cNvPr id="4" name="フッター プレースホルダー 3">
            <a:extLst>
              <a:ext uri="{FF2B5EF4-FFF2-40B4-BE49-F238E27FC236}">
                <a16:creationId xmlns:a16="http://schemas.microsoft.com/office/drawing/2014/main" id="{24F35159-2DFD-A55A-D5E6-B522AC4F9185}"/>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5" name="スライド番号プレースホルダー 4">
            <a:extLst>
              <a:ext uri="{FF2B5EF4-FFF2-40B4-BE49-F238E27FC236}">
                <a16:creationId xmlns:a16="http://schemas.microsoft.com/office/drawing/2014/main" id="{919E8E6C-2988-451D-0733-D83C2D7F7A53}"/>
              </a:ext>
            </a:extLst>
          </p:cNvPr>
          <p:cNvSpPr>
            <a:spLocks noGrp="1"/>
          </p:cNvSpPr>
          <p:nvPr>
            <p:ph type="sldNum" sz="quarter" idx="12"/>
          </p:nvPr>
        </p:nvSpPr>
        <p:spPr/>
        <p:txBody>
          <a:bodyPr/>
          <a:lstStyle/>
          <a:p>
            <a:fld id="{967CAFFF-CE0F-4C04-8039-707BC9DFFFC8}" type="slidenum">
              <a:rPr kumimoji="1" lang="ja-JP" altLang="en-US" smtClean="0"/>
              <a:t>11</a:t>
            </a:fld>
            <a:endParaRPr kumimoji="1" lang="ja-JP" altLang="en-US"/>
          </a:p>
        </p:txBody>
      </p:sp>
    </p:spTree>
    <p:extLst>
      <p:ext uri="{BB962C8B-B14F-4D97-AF65-F5344CB8AC3E}">
        <p14:creationId xmlns:p14="http://schemas.microsoft.com/office/powerpoint/2010/main" val="118564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FD7DB1-298B-4C59-81FA-A185AEFECA5A}"/>
              </a:ext>
            </a:extLst>
          </p:cNvPr>
          <p:cNvSpPr>
            <a:spLocks noGrp="1"/>
          </p:cNvSpPr>
          <p:nvPr>
            <p:ph type="title"/>
          </p:nvPr>
        </p:nvSpPr>
        <p:spPr>
          <a:xfrm>
            <a:off x="838200" y="365125"/>
            <a:ext cx="10741090" cy="1325563"/>
          </a:xfrm>
        </p:spPr>
        <p:txBody>
          <a:bodyPr>
            <a:normAutofit fontScale="90000"/>
          </a:bodyPr>
          <a:lstStyle/>
          <a:p>
            <a:pPr>
              <a:lnSpc>
                <a:spcPct val="150000"/>
              </a:lnSpc>
            </a:pPr>
            <a:r>
              <a:rPr lang="en-US" altLang="ja-JP" sz="4000" b="0" i="0" spc="100" dirty="0">
                <a:solidFill>
                  <a:srgbClr val="000000"/>
                </a:solidFill>
                <a:effectLst/>
                <a:latin typeface="BIZ UDPゴシック" panose="020B0400000000000000" pitchFamily="50" charset="-128"/>
                <a:ea typeface="BIZ UDPゴシック" panose="020B0400000000000000" pitchFamily="50" charset="-128"/>
              </a:rPr>
              <a:t>EPUB出版物アクセシビリティ認証機関</a:t>
            </a:r>
            <a:r>
              <a:rPr lang="en-US" altLang="ja-JP" sz="4000" spc="100" dirty="0">
                <a:solidFill>
                  <a:srgbClr val="000000"/>
                </a:solidFill>
                <a:latin typeface="BIZ UDPゴシック" panose="020B0400000000000000" pitchFamily="50" charset="-128"/>
                <a:ea typeface="BIZ UDPゴシック" panose="020B0400000000000000" pitchFamily="50" charset="-128"/>
              </a:rPr>
              <a:t> </a:t>
            </a:r>
            <a:r>
              <a:rPr lang="en-US" altLang="ja-JP" sz="4000" dirty="0">
                <a:solidFill>
                  <a:srgbClr val="000000"/>
                </a:solidFill>
                <a:latin typeface="BIZ UDPゴシック" panose="020B0400000000000000" pitchFamily="50" charset="-128"/>
                <a:ea typeface="BIZ UDPゴシック" panose="020B0400000000000000" pitchFamily="50" charset="-128"/>
              </a:rPr>
              <a:t>: </a:t>
            </a:r>
            <a:br>
              <a:rPr lang="en-US" altLang="ja-JP" sz="4000" dirty="0">
                <a:solidFill>
                  <a:srgbClr val="000000"/>
                </a:solidFill>
                <a:latin typeface="BIZ UDPゴシック" panose="020B0400000000000000" pitchFamily="50" charset="-128"/>
                <a:ea typeface="BIZ UDPゴシック" panose="020B0400000000000000" pitchFamily="50" charset="-128"/>
              </a:rPr>
            </a:br>
            <a:r>
              <a:rPr lang="ja-JP" altLang="en-US" sz="4000" spc="100" dirty="0">
                <a:solidFill>
                  <a:srgbClr val="000000"/>
                </a:solidFill>
                <a:latin typeface="BIZ UDPゴシック" panose="020B0400000000000000" pitchFamily="50" charset="-128"/>
                <a:ea typeface="BIZ UDPゴシック" panose="020B0400000000000000" pitchFamily="50" charset="-128"/>
              </a:rPr>
              <a:t>イタリア</a:t>
            </a:r>
            <a:r>
              <a:rPr lang="en-US" altLang="ja-JP" sz="4000" spc="100" dirty="0">
                <a:solidFill>
                  <a:srgbClr val="000000"/>
                </a:solidFill>
                <a:latin typeface="BIZ UDPゴシック" panose="020B0400000000000000" pitchFamily="50" charset="-128"/>
                <a:ea typeface="BIZ UDPゴシック" panose="020B0400000000000000" pitchFamily="50" charset="-128"/>
              </a:rPr>
              <a:t>LIA</a:t>
            </a:r>
            <a:r>
              <a:rPr lang="ja-JP" altLang="en-US" sz="4000" spc="100" dirty="0">
                <a:solidFill>
                  <a:srgbClr val="000000"/>
                </a:solidFill>
                <a:latin typeface="BIZ UDPゴシック" panose="020B0400000000000000" pitchFamily="50" charset="-128"/>
                <a:ea typeface="BIZ UDPゴシック" panose="020B0400000000000000" pitchFamily="50" charset="-128"/>
              </a:rPr>
              <a:t>モデル</a:t>
            </a:r>
            <a:endParaRPr kumimoji="1" lang="ja-JP" altLang="en-US" sz="4000" spc="100" dirty="0">
              <a:latin typeface="BIZ UDPゴシック" panose="020B0400000000000000" pitchFamily="50" charset="-128"/>
              <a:ea typeface="BIZ UDPゴシック" panose="020B0400000000000000" pitchFamily="50" charset="-128"/>
            </a:endParaRPr>
          </a:p>
        </p:txBody>
      </p:sp>
      <p:pic>
        <p:nvPicPr>
          <p:cNvPr id="5" name="図 4" descr="LIAのロゴ">
            <a:extLst>
              <a:ext uri="{FF2B5EF4-FFF2-40B4-BE49-F238E27FC236}">
                <a16:creationId xmlns:a16="http://schemas.microsoft.com/office/drawing/2014/main" id="{D40AE0D6-9DCE-48CB-BFF9-E950EC72DEDA}"/>
              </a:ext>
            </a:extLst>
          </p:cNvPr>
          <p:cNvPicPr>
            <a:picLocks noChangeAspect="1"/>
          </p:cNvPicPr>
          <p:nvPr/>
        </p:nvPicPr>
        <p:blipFill>
          <a:blip r:embed="rId2"/>
          <a:stretch>
            <a:fillRect/>
          </a:stretch>
        </p:blipFill>
        <p:spPr>
          <a:xfrm>
            <a:off x="1204854" y="2414037"/>
            <a:ext cx="2628900" cy="1447800"/>
          </a:xfrm>
          <a:prstGeom prst="rect">
            <a:avLst/>
          </a:prstGeom>
        </p:spPr>
      </p:pic>
      <p:sp>
        <p:nvSpPr>
          <p:cNvPr id="3" name="テキスト ボックス 2">
            <a:extLst>
              <a:ext uri="{FF2B5EF4-FFF2-40B4-BE49-F238E27FC236}">
                <a16:creationId xmlns:a16="http://schemas.microsoft.com/office/drawing/2014/main" id="{1B804CE2-91F9-48E3-BF9A-EE4D61726114}"/>
              </a:ext>
            </a:extLst>
          </p:cNvPr>
          <p:cNvSpPr txBox="1"/>
          <p:nvPr/>
        </p:nvSpPr>
        <p:spPr>
          <a:xfrm>
            <a:off x="4015000" y="2707675"/>
            <a:ext cx="3143182" cy="337746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ja-JP" altLang="en-US" spc="100" dirty="0">
                <a:latin typeface="BIZ UDPゴシック" panose="020B0400000000000000" pitchFamily="50" charset="-128"/>
                <a:ea typeface="BIZ UDPゴシック" panose="020B0400000000000000" pitchFamily="50" charset="-128"/>
              </a:rPr>
              <a:t>出版側とアクセシビリティ関係者の共同運営</a:t>
            </a:r>
            <a:endParaRPr kumimoji="1" lang="en-US" altLang="ja-JP" spc="100" dirty="0">
              <a:latin typeface="BIZ UDPゴシック" panose="020B0400000000000000" pitchFamily="50" charset="-128"/>
              <a:ea typeface="BIZ UDPゴシック" panose="020B0400000000000000" pitchFamily="50" charset="-128"/>
            </a:endParaRPr>
          </a:p>
          <a:p>
            <a:pPr marL="285750" indent="-285750">
              <a:lnSpc>
                <a:spcPct val="150000"/>
              </a:lnSpc>
              <a:buFont typeface="Arial" panose="020B0604020202020204" pitchFamily="34" charset="0"/>
              <a:buChar char="•"/>
            </a:pPr>
            <a:endParaRPr lang="en-US" altLang="ja-JP" spc="100" dirty="0">
              <a:latin typeface="BIZ UDPゴシック" panose="020B0400000000000000" pitchFamily="50" charset="-128"/>
              <a:ea typeface="BIZ UDPゴシック" panose="020B0400000000000000" pitchFamily="50" charset="-128"/>
            </a:endParaRPr>
          </a:p>
          <a:p>
            <a:pPr marL="285750" indent="-285750">
              <a:lnSpc>
                <a:spcPct val="150000"/>
              </a:lnSpc>
              <a:buFont typeface="Arial" panose="020B0604020202020204" pitchFamily="34" charset="0"/>
              <a:buChar char="•"/>
            </a:pPr>
            <a:r>
              <a:rPr kumimoji="1" lang="ja-JP" altLang="en-US" spc="100" dirty="0">
                <a:latin typeface="BIZ UDPゴシック" panose="020B0400000000000000" pitchFamily="50" charset="-128"/>
                <a:ea typeface="BIZ UDPゴシック" panose="020B0400000000000000" pitchFamily="50" charset="-128"/>
              </a:rPr>
              <a:t>商用</a:t>
            </a:r>
            <a:r>
              <a:rPr kumimoji="1" lang="en-US" altLang="ja-JP" spc="100" dirty="0">
                <a:latin typeface="BIZ UDPゴシック" panose="020B0400000000000000" pitchFamily="50" charset="-128"/>
                <a:ea typeface="BIZ UDPゴシック" panose="020B0400000000000000" pitchFamily="50" charset="-128"/>
              </a:rPr>
              <a:t>EPUB</a:t>
            </a:r>
            <a:r>
              <a:rPr kumimoji="1" lang="ja-JP" altLang="en-US" spc="100" dirty="0">
                <a:latin typeface="BIZ UDPゴシック" panose="020B0400000000000000" pitchFamily="50" charset="-128"/>
                <a:ea typeface="BIZ UDPゴシック" panose="020B0400000000000000" pitchFamily="50" charset="-128"/>
              </a:rPr>
              <a:t>出版物のアクセシビリティ認証</a:t>
            </a:r>
            <a:endParaRPr kumimoji="1" lang="en-US" altLang="ja-JP" spc="100" dirty="0">
              <a:latin typeface="BIZ UDPゴシック" panose="020B0400000000000000" pitchFamily="50" charset="-128"/>
              <a:ea typeface="BIZ UDPゴシック" panose="020B0400000000000000" pitchFamily="50" charset="-128"/>
            </a:endParaRPr>
          </a:p>
          <a:p>
            <a:pPr marL="285750" indent="-285750">
              <a:lnSpc>
                <a:spcPct val="150000"/>
              </a:lnSpc>
              <a:buFont typeface="Arial" panose="020B0604020202020204" pitchFamily="34" charset="0"/>
              <a:buChar char="•"/>
            </a:pPr>
            <a:endParaRPr lang="en-US" altLang="ja-JP" spc="100" dirty="0">
              <a:latin typeface="BIZ UDPゴシック" panose="020B0400000000000000" pitchFamily="50" charset="-128"/>
              <a:ea typeface="BIZ UDPゴシック" panose="020B0400000000000000" pitchFamily="50" charset="-128"/>
            </a:endParaRPr>
          </a:p>
          <a:p>
            <a:pPr marL="285750" indent="-285750">
              <a:lnSpc>
                <a:spcPct val="150000"/>
              </a:lnSpc>
              <a:buFont typeface="Arial" panose="020B0604020202020204" pitchFamily="34" charset="0"/>
              <a:buChar char="•"/>
            </a:pPr>
            <a:r>
              <a:rPr lang="ja-JP" altLang="en-US" spc="100" dirty="0">
                <a:latin typeface="BIZ UDPゴシック" panose="020B0400000000000000" pitchFamily="50" charset="-128"/>
                <a:ea typeface="BIZ UDPゴシック" panose="020B0400000000000000" pitchFamily="50" charset="-128"/>
                <a:hlinkClick r:id="rId3"/>
              </a:rPr>
              <a:t>認証は会員しか受けられず、費用は会員負担</a:t>
            </a:r>
            <a:endParaRPr kumimoji="1" lang="en-US" altLang="ja-JP" spc="100" dirty="0">
              <a:latin typeface="BIZ UDPゴシック" panose="020B0400000000000000" pitchFamily="50" charset="-128"/>
              <a:ea typeface="BIZ UDPゴシック" panose="020B0400000000000000" pitchFamily="50" charset="-128"/>
            </a:endParaRPr>
          </a:p>
        </p:txBody>
      </p:sp>
      <p:pic>
        <p:nvPicPr>
          <p:cNvPr id="7" name="図 6" descr="Accessible Book ConsortiumのExcelence Awards 2020の楯">
            <a:extLst>
              <a:ext uri="{FF2B5EF4-FFF2-40B4-BE49-F238E27FC236}">
                <a16:creationId xmlns:a16="http://schemas.microsoft.com/office/drawing/2014/main" id="{1E59666E-E5E7-4B53-9267-381EE8E9C89F}"/>
              </a:ext>
            </a:extLst>
          </p:cNvPr>
          <p:cNvPicPr>
            <a:picLocks noChangeAspect="1"/>
          </p:cNvPicPr>
          <p:nvPr/>
        </p:nvPicPr>
        <p:blipFill>
          <a:blip r:embed="rId4"/>
          <a:stretch>
            <a:fillRect/>
          </a:stretch>
        </p:blipFill>
        <p:spPr>
          <a:xfrm>
            <a:off x="1513119" y="4124398"/>
            <a:ext cx="2012369" cy="1783202"/>
          </a:xfrm>
          <a:prstGeom prst="rect">
            <a:avLst/>
          </a:prstGeom>
        </p:spPr>
      </p:pic>
      <p:sp>
        <p:nvSpPr>
          <p:cNvPr id="13" name="テキスト ボックス 12">
            <a:extLst>
              <a:ext uri="{FF2B5EF4-FFF2-40B4-BE49-F238E27FC236}">
                <a16:creationId xmlns:a16="http://schemas.microsoft.com/office/drawing/2014/main" id="{A0CCECCB-876A-4DA2-B3E8-AABA72D5DE36}"/>
              </a:ext>
            </a:extLst>
          </p:cNvPr>
          <p:cNvSpPr txBox="1"/>
          <p:nvPr/>
        </p:nvSpPr>
        <p:spPr>
          <a:xfrm>
            <a:off x="8359781" y="1935760"/>
            <a:ext cx="2844513"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日本版を作るとすれば</a:t>
            </a:r>
          </a:p>
        </p:txBody>
      </p:sp>
      <p:pic>
        <p:nvPicPr>
          <p:cNvPr id="8" name="図 7" descr="全視情協のロゴ">
            <a:extLst>
              <a:ext uri="{FF2B5EF4-FFF2-40B4-BE49-F238E27FC236}">
                <a16:creationId xmlns:a16="http://schemas.microsoft.com/office/drawing/2014/main" id="{16680CE1-91BA-49AD-9B5B-D60C3C290B2A}"/>
              </a:ext>
            </a:extLst>
          </p:cNvPr>
          <p:cNvPicPr>
            <a:picLocks noChangeAspect="1"/>
          </p:cNvPicPr>
          <p:nvPr/>
        </p:nvPicPr>
        <p:blipFill>
          <a:blip r:embed="rId5"/>
          <a:stretch>
            <a:fillRect/>
          </a:stretch>
        </p:blipFill>
        <p:spPr>
          <a:xfrm>
            <a:off x="7942258" y="3370957"/>
            <a:ext cx="2082200" cy="918004"/>
          </a:xfrm>
          <a:prstGeom prst="rect">
            <a:avLst/>
          </a:prstGeom>
        </p:spPr>
      </p:pic>
      <p:pic>
        <p:nvPicPr>
          <p:cNvPr id="9" name="図 8" descr="JDCのロゴ">
            <a:extLst>
              <a:ext uri="{FF2B5EF4-FFF2-40B4-BE49-F238E27FC236}">
                <a16:creationId xmlns:a16="http://schemas.microsoft.com/office/drawing/2014/main" id="{C4005EED-79ED-41B1-BDAC-66370717B4DD}"/>
              </a:ext>
            </a:extLst>
          </p:cNvPr>
          <p:cNvPicPr>
            <a:picLocks noChangeAspect="1"/>
          </p:cNvPicPr>
          <p:nvPr/>
        </p:nvPicPr>
        <p:blipFill>
          <a:blip r:embed="rId6"/>
          <a:stretch>
            <a:fillRect/>
          </a:stretch>
        </p:blipFill>
        <p:spPr>
          <a:xfrm>
            <a:off x="7942258" y="2454110"/>
            <a:ext cx="2082200" cy="768509"/>
          </a:xfrm>
          <a:prstGeom prst="rect">
            <a:avLst/>
          </a:prstGeom>
        </p:spPr>
      </p:pic>
      <p:sp>
        <p:nvSpPr>
          <p:cNvPr id="10" name="テキスト ボックス 9">
            <a:extLst>
              <a:ext uri="{FF2B5EF4-FFF2-40B4-BE49-F238E27FC236}">
                <a16:creationId xmlns:a16="http://schemas.microsoft.com/office/drawing/2014/main" id="{600861CA-A074-4D9F-BEA3-79C341F61441}"/>
              </a:ext>
            </a:extLst>
          </p:cNvPr>
          <p:cNvSpPr txBox="1"/>
          <p:nvPr/>
        </p:nvSpPr>
        <p:spPr>
          <a:xfrm>
            <a:off x="7942258" y="4518503"/>
            <a:ext cx="2555185" cy="2092881"/>
          </a:xfrm>
          <a:prstGeom prst="rect">
            <a:avLst/>
          </a:prstGeom>
          <a:noFill/>
        </p:spPr>
        <p:txBody>
          <a:bodyPr wrap="square" rtlCol="0">
            <a:spAutoFit/>
          </a:bodyPr>
          <a:lstStyle/>
          <a:p>
            <a:pPr>
              <a:spcAft>
                <a:spcPts val="1200"/>
              </a:spcAft>
            </a:pPr>
            <a:r>
              <a:rPr kumimoji="1" lang="ja-JP" altLang="en-US" spc="100" dirty="0">
                <a:latin typeface="BIZ UDPゴシック" panose="020B0400000000000000" pitchFamily="50" charset="-128"/>
                <a:ea typeface="BIZ UDPゴシック" panose="020B0400000000000000" pitchFamily="50" charset="-128"/>
              </a:rPr>
              <a:t>出版社</a:t>
            </a:r>
            <a:endParaRPr kumimoji="1" lang="en-US" altLang="ja-JP" spc="100" dirty="0">
              <a:latin typeface="BIZ UDPゴシック" panose="020B0400000000000000" pitchFamily="50" charset="-128"/>
              <a:ea typeface="BIZ UDPゴシック" panose="020B0400000000000000" pitchFamily="50" charset="-128"/>
            </a:endParaRPr>
          </a:p>
          <a:p>
            <a:pPr>
              <a:spcAft>
                <a:spcPts val="1200"/>
              </a:spcAft>
            </a:pPr>
            <a:r>
              <a:rPr kumimoji="1" lang="ja-JP" altLang="en-US" spc="100" dirty="0">
                <a:latin typeface="BIZ UDPゴシック" panose="020B0400000000000000" pitchFamily="50" charset="-128"/>
                <a:ea typeface="BIZ UDPゴシック" panose="020B0400000000000000" pitchFamily="50" charset="-128"/>
              </a:rPr>
              <a:t>印刷会社</a:t>
            </a:r>
          </a:p>
          <a:p>
            <a:pPr>
              <a:spcAft>
                <a:spcPts val="1200"/>
              </a:spcAft>
            </a:pPr>
            <a:r>
              <a:rPr lang="ja-JP" altLang="en-US" spc="100" dirty="0">
                <a:latin typeface="BIZ UDPゴシック" panose="020B0400000000000000" pitchFamily="50" charset="-128"/>
                <a:ea typeface="BIZ UDPゴシック" panose="020B0400000000000000" pitchFamily="50" charset="-128"/>
              </a:rPr>
              <a:t>図書館</a:t>
            </a:r>
            <a:endParaRPr kumimoji="1" lang="ja-JP" altLang="en-US" spc="100" dirty="0">
              <a:latin typeface="BIZ UDPゴシック" panose="020B0400000000000000" pitchFamily="50" charset="-128"/>
              <a:ea typeface="BIZ UDPゴシック" panose="020B0400000000000000" pitchFamily="50" charset="-128"/>
            </a:endParaRPr>
          </a:p>
          <a:p>
            <a:pPr>
              <a:spcAft>
                <a:spcPts val="1200"/>
              </a:spcAft>
            </a:pPr>
            <a:r>
              <a:rPr kumimoji="1" lang="ja-JP" altLang="ja-JP" sz="1800" kern="1200" spc="100" dirty="0">
                <a:solidFill>
                  <a:schemeClr val="tx1"/>
                </a:solidFill>
                <a:effectLst/>
                <a:latin typeface="BIZ UDPゴシック" panose="020B0400000000000000" pitchFamily="50" charset="-128"/>
                <a:ea typeface="BIZ UDPゴシック" panose="020B0400000000000000" pitchFamily="50" charset="-128"/>
              </a:rPr>
              <a:t>オブザーバ</a:t>
            </a:r>
            <a:r>
              <a:rPr kumimoji="1" lang="en-US" altLang="ja-JP" sz="1800" kern="1200" spc="100" dirty="0">
                <a:solidFill>
                  <a:schemeClr val="tx1"/>
                </a:solidFill>
                <a:effectLst/>
                <a:latin typeface="BIZ UDPゴシック" panose="020B0400000000000000" pitchFamily="50" charset="-128"/>
                <a:ea typeface="BIZ UDPゴシック" panose="020B0400000000000000" pitchFamily="50" charset="-128"/>
              </a:rPr>
              <a:t>: </a:t>
            </a:r>
            <a:r>
              <a:rPr kumimoji="1" lang="ja-JP" altLang="ja-JP" sz="1800" kern="1200" spc="100" dirty="0">
                <a:solidFill>
                  <a:schemeClr val="tx1"/>
                </a:solidFill>
                <a:effectLst/>
                <a:latin typeface="BIZ UDPゴシック" panose="020B0400000000000000" pitchFamily="50" charset="-128"/>
                <a:ea typeface="BIZ UDPゴシック" panose="020B0400000000000000" pitchFamily="50" charset="-128"/>
              </a:rPr>
              <a:t>省庁</a:t>
            </a:r>
            <a:endParaRPr kumimoji="1" lang="en-US" altLang="ja-JP" sz="1800" kern="1200" spc="100" dirty="0">
              <a:solidFill>
                <a:schemeClr val="tx1"/>
              </a:solidFill>
              <a:effectLst/>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フッター プレースホルダー 3">
            <a:extLst>
              <a:ext uri="{FF2B5EF4-FFF2-40B4-BE49-F238E27FC236}">
                <a16:creationId xmlns:a16="http://schemas.microsoft.com/office/drawing/2014/main" id="{052C56E3-670F-931F-2AB9-E6045704BA50}"/>
              </a:ext>
              <a:ext uri="{C183D7F6-B498-43B3-948B-1728B52AA6E4}">
                <adec:decorative xmlns:adec="http://schemas.microsoft.com/office/drawing/2017/decorative" val="1"/>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6" name="スライド番号プレースホルダー 5">
            <a:extLst>
              <a:ext uri="{FF2B5EF4-FFF2-40B4-BE49-F238E27FC236}">
                <a16:creationId xmlns:a16="http://schemas.microsoft.com/office/drawing/2014/main" id="{62B64070-237A-D71E-8BDF-CE01B198D755}"/>
              </a:ext>
              <a:ext uri="{C183D7F6-B498-43B3-948B-1728B52AA6E4}">
                <adec:decorative xmlns:adec="http://schemas.microsoft.com/office/drawing/2017/decorative" val="1"/>
              </a:ext>
            </a:extLst>
          </p:cNvPr>
          <p:cNvSpPr>
            <a:spLocks noGrp="1"/>
          </p:cNvSpPr>
          <p:nvPr>
            <p:ph type="sldNum" sz="quarter" idx="12"/>
          </p:nvPr>
        </p:nvSpPr>
        <p:spPr/>
        <p:txBody>
          <a:bodyPr/>
          <a:lstStyle/>
          <a:p>
            <a:fld id="{967CAFFF-CE0F-4C04-8039-707BC9DFFFC8}" type="slidenum">
              <a:rPr kumimoji="1" lang="ja-JP" altLang="en-US" smtClean="0"/>
              <a:t>12</a:t>
            </a:fld>
            <a:endParaRPr kumimoji="1" lang="ja-JP" altLang="en-US"/>
          </a:p>
        </p:txBody>
      </p:sp>
    </p:spTree>
    <p:extLst>
      <p:ext uri="{BB962C8B-B14F-4D97-AF65-F5344CB8AC3E}">
        <p14:creationId xmlns:p14="http://schemas.microsoft.com/office/powerpoint/2010/main" val="381141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7885A4-9483-4EB9-8035-D3270B722B80}"/>
              </a:ext>
            </a:extLst>
          </p:cNvPr>
          <p:cNvSpPr>
            <a:spLocks noGrp="1"/>
          </p:cNvSpPr>
          <p:nvPr>
            <p:ph type="title"/>
          </p:nvPr>
        </p:nvSpPr>
        <p:spPr>
          <a:xfrm>
            <a:off x="648929" y="629267"/>
            <a:ext cx="5702444" cy="902972"/>
          </a:xfrm>
        </p:spPr>
        <p:txBody>
          <a:bodyPr>
            <a:normAutofit/>
          </a:bodyPr>
          <a:lstStyle/>
          <a:p>
            <a:r>
              <a:rPr kumimoji="1" lang="ja-JP" altLang="en-US" dirty="0">
                <a:latin typeface="BIZ UDPゴシック" panose="020B0400000000000000" pitchFamily="50" charset="-128"/>
                <a:ea typeface="BIZ UDPゴシック" panose="020B0400000000000000" pitchFamily="50" charset="-128"/>
              </a:rPr>
              <a:t>認証機関のミッション</a:t>
            </a:r>
          </a:p>
        </p:txBody>
      </p:sp>
      <p:sp>
        <p:nvSpPr>
          <p:cNvPr id="3" name="コンテンツ プレースホルダー 2">
            <a:extLst>
              <a:ext uri="{FF2B5EF4-FFF2-40B4-BE49-F238E27FC236}">
                <a16:creationId xmlns:a16="http://schemas.microsoft.com/office/drawing/2014/main" id="{0A068186-752D-4350-8D07-80F057B9E314}"/>
              </a:ext>
            </a:extLst>
          </p:cNvPr>
          <p:cNvSpPr>
            <a:spLocks noGrp="1"/>
          </p:cNvSpPr>
          <p:nvPr>
            <p:ph idx="1"/>
          </p:nvPr>
        </p:nvSpPr>
        <p:spPr>
          <a:xfrm>
            <a:off x="648928" y="2438400"/>
            <a:ext cx="6805167" cy="3785419"/>
          </a:xfrm>
        </p:spPr>
        <p:txBody>
          <a:bodyPr>
            <a:normAutofit/>
          </a:bodyPr>
          <a:lstStyle/>
          <a:p>
            <a:pPr marL="252000" lvl="1">
              <a:lnSpc>
                <a:spcPct val="150000"/>
              </a:lnSpc>
            </a:pPr>
            <a:r>
              <a:rPr kumimoji="1" lang="en-US" altLang="ja-JP" kern="1200" spc="100" dirty="0">
                <a:solidFill>
                  <a:schemeClr val="tx1"/>
                </a:solidFill>
                <a:effectLst/>
                <a:latin typeface="BIZ UDPゴシック" panose="020B0400000000000000" pitchFamily="50" charset="-128"/>
                <a:ea typeface="BIZ UDPゴシック" panose="020B0400000000000000" pitchFamily="50" charset="-128"/>
              </a:rPr>
              <a:t>EPUB</a:t>
            </a:r>
            <a:r>
              <a:rPr kumimoji="1" lang="ja-JP" altLang="ja-JP" kern="1200" spc="100" dirty="0">
                <a:solidFill>
                  <a:schemeClr val="tx1"/>
                </a:solidFill>
                <a:effectLst/>
                <a:latin typeface="BIZ UDPゴシック" panose="020B0400000000000000" pitchFamily="50" charset="-128"/>
                <a:ea typeface="BIZ UDPゴシック" panose="020B0400000000000000" pitchFamily="50" charset="-128"/>
              </a:rPr>
              <a:t>出版物のアクセシビリティ認証</a:t>
            </a:r>
            <a:endParaRPr lang="ja-JP" altLang="ja-JP" spc="100" dirty="0">
              <a:effectLst/>
              <a:latin typeface="BIZ UDPゴシック" panose="020B0400000000000000" pitchFamily="50" charset="-128"/>
              <a:ea typeface="BIZ UDPゴシック" panose="020B0400000000000000" pitchFamily="50" charset="-128"/>
            </a:endParaRPr>
          </a:p>
          <a:p>
            <a:pPr marL="252000" lvl="1" rtl="0" eaLnBrk="1" latinLnBrk="0" hangingPunct="1">
              <a:lnSpc>
                <a:spcPct val="150000"/>
              </a:lnSpc>
            </a:pPr>
            <a:r>
              <a:rPr kumimoji="1" lang="ja-JP" altLang="ja-JP" kern="1200" spc="100" dirty="0">
                <a:solidFill>
                  <a:schemeClr val="tx1"/>
                </a:solidFill>
                <a:effectLst/>
                <a:latin typeface="BIZ UDPゴシック" panose="020B0400000000000000" pitchFamily="50" charset="-128"/>
                <a:ea typeface="BIZ UDPゴシック" panose="020B0400000000000000" pitchFamily="50" charset="-128"/>
              </a:rPr>
              <a:t>アクセシビリティ検証ツール</a:t>
            </a:r>
            <a:r>
              <a:rPr kumimoji="1" lang="en-US" altLang="ja-JP" kern="1200" spc="100" dirty="0">
                <a:solidFill>
                  <a:schemeClr val="tx1"/>
                </a:solidFill>
                <a:effectLst/>
                <a:latin typeface="BIZ UDPゴシック" panose="020B0400000000000000" pitchFamily="50" charset="-128"/>
                <a:ea typeface="BIZ UDPゴシック" panose="020B0400000000000000" pitchFamily="50" charset="-128"/>
              </a:rPr>
              <a:t>Ace</a:t>
            </a:r>
            <a:r>
              <a:rPr kumimoji="1" lang="ja-JP" altLang="ja-JP" kern="1200" spc="100" dirty="0">
                <a:solidFill>
                  <a:schemeClr val="tx1"/>
                </a:solidFill>
                <a:effectLst/>
                <a:latin typeface="BIZ UDPゴシック" panose="020B0400000000000000" pitchFamily="50" charset="-128"/>
                <a:ea typeface="BIZ UDPゴシック" panose="020B0400000000000000" pitchFamily="50" charset="-128"/>
              </a:rPr>
              <a:t>の提供</a:t>
            </a:r>
            <a:endParaRPr kumimoji="1" lang="en-US" altLang="ja-JP" kern="1200" spc="100" dirty="0">
              <a:solidFill>
                <a:schemeClr val="tx1"/>
              </a:solidFill>
              <a:effectLst/>
              <a:latin typeface="BIZ UDPゴシック" panose="020B0400000000000000" pitchFamily="50" charset="-128"/>
              <a:ea typeface="BIZ UDPゴシック" panose="020B0400000000000000" pitchFamily="50" charset="-128"/>
            </a:endParaRPr>
          </a:p>
          <a:p>
            <a:pPr marL="252000" lvl="1" rtl="0" eaLnBrk="1" latinLnBrk="0" hangingPunct="1">
              <a:lnSpc>
                <a:spcPct val="150000"/>
              </a:lnSpc>
            </a:pPr>
            <a:r>
              <a:rPr lang="en-US" altLang="ja-JP" spc="100" dirty="0">
                <a:latin typeface="BIZ UDPゴシック" panose="020B0400000000000000" pitchFamily="50" charset="-128"/>
                <a:ea typeface="BIZ UDPゴシック" panose="020B0400000000000000" pitchFamily="50" charset="-128"/>
              </a:rPr>
              <a:t>EPUB</a:t>
            </a:r>
            <a:r>
              <a:rPr lang="ja-JP" altLang="en-US" spc="100" dirty="0">
                <a:latin typeface="BIZ UDPゴシック" panose="020B0400000000000000" pitchFamily="50" charset="-128"/>
                <a:ea typeface="BIZ UDPゴシック" panose="020B0400000000000000" pitchFamily="50" charset="-128"/>
              </a:rPr>
              <a:t>制作ガイドのアクセシビリティ対応改訂</a:t>
            </a:r>
            <a:endParaRPr lang="ja-JP" altLang="ja-JP" spc="100" dirty="0">
              <a:effectLst/>
              <a:latin typeface="BIZ UDPゴシック" panose="020B0400000000000000" pitchFamily="50" charset="-128"/>
              <a:ea typeface="BIZ UDPゴシック" panose="020B0400000000000000" pitchFamily="50" charset="-128"/>
            </a:endParaRPr>
          </a:p>
          <a:p>
            <a:pPr marL="252000" lvl="1" rtl="0" eaLnBrk="1" latinLnBrk="0" hangingPunct="1">
              <a:lnSpc>
                <a:spcPct val="150000"/>
              </a:lnSpc>
            </a:pPr>
            <a:r>
              <a:rPr lang="ja-JP" altLang="en-US" spc="100" dirty="0">
                <a:effectLst/>
                <a:latin typeface="BIZ UDPゴシック" panose="020B0400000000000000" pitchFamily="50" charset="-128"/>
                <a:ea typeface="BIZ UDPゴシック" panose="020B0400000000000000" pitchFamily="50" charset="-128"/>
              </a:rPr>
              <a:t>アクセシブルな</a:t>
            </a:r>
            <a:r>
              <a:rPr lang="en-US" altLang="ja-JP" spc="100" dirty="0">
                <a:effectLst/>
                <a:latin typeface="BIZ UDPゴシック" panose="020B0400000000000000" pitchFamily="50" charset="-128"/>
                <a:ea typeface="BIZ UDPゴシック" panose="020B0400000000000000" pitchFamily="50" charset="-128"/>
              </a:rPr>
              <a:t>EPUB</a:t>
            </a:r>
            <a:r>
              <a:rPr lang="ja-JP" altLang="en-US" spc="100" dirty="0">
                <a:effectLst/>
                <a:latin typeface="BIZ UDPゴシック" panose="020B0400000000000000" pitchFamily="50" charset="-128"/>
                <a:ea typeface="BIZ UDPゴシック" panose="020B0400000000000000" pitchFamily="50" charset="-128"/>
              </a:rPr>
              <a:t>作成についての教育</a:t>
            </a:r>
            <a:endParaRPr lang="ja-JP" altLang="ja-JP" spc="100" dirty="0">
              <a:effectLst/>
              <a:latin typeface="BIZ UDPゴシック" panose="020B0400000000000000" pitchFamily="50" charset="-128"/>
              <a:ea typeface="BIZ UDPゴシック" panose="020B0400000000000000" pitchFamily="50" charset="-128"/>
            </a:endParaRPr>
          </a:p>
          <a:p>
            <a:pPr marL="252000" lvl="1" rtl="0" eaLnBrk="1" latinLnBrk="0" hangingPunct="1">
              <a:lnSpc>
                <a:spcPct val="150000"/>
              </a:lnSpc>
            </a:pPr>
            <a:r>
              <a:rPr kumimoji="1" lang="ja-JP" altLang="ja-JP" kern="1200" spc="100" dirty="0">
                <a:solidFill>
                  <a:schemeClr val="tx1"/>
                </a:solidFill>
                <a:effectLst/>
                <a:latin typeface="BIZ UDPゴシック" panose="020B0400000000000000" pitchFamily="50" charset="-128"/>
                <a:ea typeface="BIZ UDPゴシック" panose="020B0400000000000000" pitchFamily="50" charset="-128"/>
              </a:rPr>
              <a:t>アクセシビリティ</a:t>
            </a:r>
            <a:r>
              <a:rPr kumimoji="1" lang="ja-JP" altLang="en-US" kern="1200" spc="100" dirty="0">
                <a:solidFill>
                  <a:schemeClr val="tx1"/>
                </a:solidFill>
                <a:effectLst/>
                <a:latin typeface="BIZ UDPゴシック" panose="020B0400000000000000" pitchFamily="50" charset="-128"/>
                <a:ea typeface="BIZ UDPゴシック" panose="020B0400000000000000" pitchFamily="50" charset="-128"/>
              </a:rPr>
              <a:t>に関連する標準化</a:t>
            </a:r>
            <a:endParaRPr kumimoji="1" lang="en-US" altLang="ja-JP" kern="1200" spc="100" dirty="0">
              <a:solidFill>
                <a:schemeClr val="tx1"/>
              </a:solidFill>
              <a:effectLst/>
              <a:latin typeface="BIZ UDPゴシック" panose="020B0400000000000000" pitchFamily="50" charset="-128"/>
              <a:ea typeface="BIZ UDPゴシック" panose="020B0400000000000000" pitchFamily="50" charset="-128"/>
            </a:endParaRPr>
          </a:p>
          <a:p>
            <a:pPr marL="252000" lvl="1" rtl="0" eaLnBrk="1" latinLnBrk="0" hangingPunct="1">
              <a:lnSpc>
                <a:spcPct val="100000"/>
              </a:lnSpc>
            </a:pPr>
            <a:endParaRPr lang="en-US" altLang="ja-JP" dirty="0"/>
          </a:p>
        </p:txBody>
      </p:sp>
      <p:pic>
        <p:nvPicPr>
          <p:cNvPr id="5" name="図 4" descr="LIAが行っている認証手続きを表す図。">
            <a:extLst>
              <a:ext uri="{FF2B5EF4-FFF2-40B4-BE49-F238E27FC236}">
                <a16:creationId xmlns:a16="http://schemas.microsoft.com/office/drawing/2014/main" id="{62D87B30-ADBD-4D8F-A821-AB4F373C7501}"/>
              </a:ext>
            </a:extLst>
          </p:cNvPr>
          <p:cNvPicPr>
            <a:picLocks noChangeAspect="1"/>
          </p:cNvPicPr>
          <p:nvPr/>
        </p:nvPicPr>
        <p:blipFill>
          <a:blip r:embed="rId2"/>
          <a:stretch>
            <a:fillRect/>
          </a:stretch>
        </p:blipFill>
        <p:spPr>
          <a:xfrm>
            <a:off x="7625009" y="833418"/>
            <a:ext cx="3034931" cy="5187917"/>
          </a:xfrm>
          <a:prstGeom prst="rect">
            <a:avLst/>
          </a:prstGeom>
          <a:effectLst/>
        </p:spPr>
      </p:pic>
      <p:sp>
        <p:nvSpPr>
          <p:cNvPr id="4" name="フッター プレースホルダー 3">
            <a:extLst>
              <a:ext uri="{FF2B5EF4-FFF2-40B4-BE49-F238E27FC236}">
                <a16:creationId xmlns:a16="http://schemas.microsoft.com/office/drawing/2014/main" id="{F8115796-4498-5E25-8CB2-EEFFCCA8D228}"/>
              </a:ext>
              <a:ext uri="{C183D7F6-B498-43B3-948B-1728B52AA6E4}">
                <adec:decorative xmlns:adec="http://schemas.microsoft.com/office/drawing/2017/decorative" val="1"/>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6" name="スライド番号プレースホルダー 5">
            <a:extLst>
              <a:ext uri="{FF2B5EF4-FFF2-40B4-BE49-F238E27FC236}">
                <a16:creationId xmlns:a16="http://schemas.microsoft.com/office/drawing/2014/main" id="{CD2BE519-77C1-8F8A-2E7B-57A242B53EDC}"/>
              </a:ext>
              <a:ext uri="{C183D7F6-B498-43B3-948B-1728B52AA6E4}">
                <adec:decorative xmlns:adec="http://schemas.microsoft.com/office/drawing/2017/decorative" val="1"/>
              </a:ext>
            </a:extLst>
          </p:cNvPr>
          <p:cNvSpPr>
            <a:spLocks noGrp="1"/>
          </p:cNvSpPr>
          <p:nvPr>
            <p:ph type="sldNum" sz="quarter" idx="12"/>
          </p:nvPr>
        </p:nvSpPr>
        <p:spPr/>
        <p:txBody>
          <a:bodyPr/>
          <a:lstStyle/>
          <a:p>
            <a:fld id="{967CAFFF-CE0F-4C04-8039-707BC9DFFFC8}" type="slidenum">
              <a:rPr kumimoji="1" lang="ja-JP" altLang="en-US" smtClean="0"/>
              <a:t>13</a:t>
            </a:fld>
            <a:endParaRPr kumimoji="1" lang="ja-JP" altLang="en-US"/>
          </a:p>
        </p:txBody>
      </p:sp>
    </p:spTree>
    <p:extLst>
      <p:ext uri="{BB962C8B-B14F-4D97-AF65-F5344CB8AC3E}">
        <p14:creationId xmlns:p14="http://schemas.microsoft.com/office/powerpoint/2010/main" val="2401454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38465E-112C-99ED-388C-0DFC2C3CBA5F}"/>
              </a:ext>
            </a:extLst>
          </p:cNvPr>
          <p:cNvSpPr>
            <a:spLocks noGrp="1"/>
          </p:cNvSpPr>
          <p:nvPr>
            <p:ph type="title"/>
          </p:nvPr>
        </p:nvSpPr>
        <p:spPr/>
        <p:txBody>
          <a:bodyPr/>
          <a:lstStyle/>
          <a:p>
            <a:r>
              <a:rPr kumimoji="1" lang="ja-JP" altLang="en-US" spc="100" dirty="0">
                <a:latin typeface="BIZ UDPゴシック" panose="020B0400000000000000" pitchFamily="50" charset="-128"/>
                <a:ea typeface="BIZ UDPゴシック" panose="020B0400000000000000" pitchFamily="50" charset="-128"/>
              </a:rPr>
              <a:t>実例</a:t>
            </a:r>
            <a:r>
              <a:rPr kumimoji="1" lang="en-US" altLang="ja-JP" spc="100" dirty="0">
                <a:latin typeface="BIZ UDPゴシック" panose="020B0400000000000000" pitchFamily="50" charset="-128"/>
                <a:ea typeface="BIZ UDPゴシック" panose="020B0400000000000000" pitchFamily="50" charset="-128"/>
              </a:rPr>
              <a:t>: ABSC</a:t>
            </a:r>
            <a:r>
              <a:rPr kumimoji="1" lang="ja-JP" altLang="en-US" spc="100" dirty="0">
                <a:latin typeface="BIZ UDPゴシック" panose="020B0400000000000000" pitchFamily="50" charset="-128"/>
                <a:ea typeface="BIZ UDPゴシック" panose="020B0400000000000000" pitchFamily="50" charset="-128"/>
              </a:rPr>
              <a:t>準備会レポート</a:t>
            </a:r>
          </a:p>
        </p:txBody>
      </p:sp>
      <p:sp>
        <p:nvSpPr>
          <p:cNvPr id="3" name="コンテンツ プレースホルダー 2">
            <a:extLst>
              <a:ext uri="{FF2B5EF4-FFF2-40B4-BE49-F238E27FC236}">
                <a16:creationId xmlns:a16="http://schemas.microsoft.com/office/drawing/2014/main" id="{7893FB2B-FC85-E34D-95CB-FD10C6AAF747}"/>
              </a:ext>
            </a:extLst>
          </p:cNvPr>
          <p:cNvSpPr>
            <a:spLocks noGrp="1"/>
          </p:cNvSpPr>
          <p:nvPr>
            <p:ph idx="1"/>
          </p:nvPr>
        </p:nvSpPr>
        <p:spPr>
          <a:xfrm>
            <a:off x="838200" y="1825625"/>
            <a:ext cx="6319982" cy="4351338"/>
          </a:xfrm>
        </p:spPr>
        <p:txBody>
          <a:bodyPr/>
          <a:lstStyle/>
          <a:p>
            <a:pPr>
              <a:lnSpc>
                <a:spcPct val="150000"/>
              </a:lnSpc>
            </a:pPr>
            <a:r>
              <a:rPr kumimoji="1" lang="en-US" altLang="ja-JP" spc="70" dirty="0">
                <a:latin typeface="BIZ UDPゴシック" panose="020B0400000000000000" pitchFamily="50" charset="-128"/>
                <a:ea typeface="BIZ UDPゴシック" panose="020B0400000000000000" pitchFamily="50" charset="-128"/>
              </a:rPr>
              <a:t>ABSC</a:t>
            </a:r>
            <a:r>
              <a:rPr lang="ja-JP" altLang="en-US" spc="70" dirty="0">
                <a:latin typeface="BIZ UDPゴシック" panose="020B0400000000000000" pitchFamily="50" charset="-128"/>
                <a:ea typeface="BIZ UDPゴシック" panose="020B0400000000000000" pitchFamily="50" charset="-128"/>
              </a:rPr>
              <a:t>準備会が作成したレポートを日本</a:t>
            </a:r>
            <a:r>
              <a:rPr lang="en-US" altLang="ja-JP" spc="70" dirty="0">
                <a:latin typeface="BIZ UDPゴシック" panose="020B0400000000000000" pitchFamily="50" charset="-128"/>
                <a:ea typeface="BIZ UDPゴシック" panose="020B0400000000000000" pitchFamily="50" charset="-128"/>
              </a:rPr>
              <a:t>DAISY</a:t>
            </a:r>
            <a:r>
              <a:rPr lang="ja-JP" altLang="en-US" spc="70" dirty="0">
                <a:latin typeface="BIZ UDPゴシック" panose="020B0400000000000000" pitchFamily="50" charset="-128"/>
                <a:ea typeface="BIZ UDPゴシック" panose="020B0400000000000000" pitchFamily="50" charset="-128"/>
              </a:rPr>
              <a:t>コンソーシアム技術委員会で認証し、アクセシブルだという認証結果を</a:t>
            </a:r>
            <a:r>
              <a:rPr lang="en-US" altLang="ja-JP" spc="70" dirty="0">
                <a:latin typeface="BIZ UDPゴシック" panose="020B0400000000000000" pitchFamily="50" charset="-128"/>
                <a:ea typeface="BIZ UDPゴシック" panose="020B0400000000000000" pitchFamily="50" charset="-128"/>
              </a:rPr>
              <a:t>EPUB</a:t>
            </a:r>
            <a:r>
              <a:rPr lang="ja-JP" altLang="en-US" spc="70" dirty="0">
                <a:latin typeface="BIZ UDPゴシック" panose="020B0400000000000000" pitchFamily="50" charset="-128"/>
                <a:ea typeface="BIZ UDPゴシック" panose="020B0400000000000000" pitchFamily="50" charset="-128"/>
              </a:rPr>
              <a:t>内部に埋め込んだ。</a:t>
            </a:r>
            <a:endParaRPr kumimoji="1" lang="ja-JP" altLang="en-US" spc="70" dirty="0">
              <a:latin typeface="BIZ UDPゴシック" panose="020B0400000000000000" pitchFamily="50" charset="-128"/>
              <a:ea typeface="BIZ UDPゴシック" panose="020B0400000000000000" pitchFamily="50" charset="-128"/>
            </a:endParaRPr>
          </a:p>
        </p:txBody>
      </p:sp>
      <p:sp>
        <p:nvSpPr>
          <p:cNvPr id="4" name="フッター プレースホルダー 3">
            <a:extLst>
              <a:ext uri="{FF2B5EF4-FFF2-40B4-BE49-F238E27FC236}">
                <a16:creationId xmlns:a16="http://schemas.microsoft.com/office/drawing/2014/main" id="{FB0B5CF3-FCE0-B3CD-5804-6F8A9C6D0BAD}"/>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5" name="スライド番号プレースホルダー 4">
            <a:extLst>
              <a:ext uri="{FF2B5EF4-FFF2-40B4-BE49-F238E27FC236}">
                <a16:creationId xmlns:a16="http://schemas.microsoft.com/office/drawing/2014/main" id="{7991B5A8-237E-231A-9DA9-3D8185CCE52A}"/>
              </a:ext>
            </a:extLst>
          </p:cNvPr>
          <p:cNvSpPr>
            <a:spLocks noGrp="1"/>
          </p:cNvSpPr>
          <p:nvPr>
            <p:ph type="sldNum" sz="quarter" idx="12"/>
          </p:nvPr>
        </p:nvSpPr>
        <p:spPr/>
        <p:txBody>
          <a:bodyPr/>
          <a:lstStyle/>
          <a:p>
            <a:fld id="{967CAFFF-CE0F-4C04-8039-707BC9DFFFC8}" type="slidenum">
              <a:rPr kumimoji="1" lang="ja-JP" altLang="en-US" smtClean="0"/>
              <a:t>14</a:t>
            </a:fld>
            <a:endParaRPr kumimoji="1" lang="ja-JP" altLang="en-US"/>
          </a:p>
        </p:txBody>
      </p:sp>
      <p:pic>
        <p:nvPicPr>
          <p:cNvPr id="9" name="図 8">
            <a:extLst>
              <a:ext uri="{FF2B5EF4-FFF2-40B4-BE49-F238E27FC236}">
                <a16:creationId xmlns:a16="http://schemas.microsoft.com/office/drawing/2014/main" id="{37E84F14-FD84-FECC-A775-787C7882891D}"/>
              </a:ext>
            </a:extLst>
          </p:cNvPr>
          <p:cNvPicPr>
            <a:picLocks noChangeAspect="1"/>
          </p:cNvPicPr>
          <p:nvPr/>
        </p:nvPicPr>
        <p:blipFill>
          <a:blip r:embed="rId2"/>
          <a:stretch>
            <a:fillRect/>
          </a:stretch>
        </p:blipFill>
        <p:spPr>
          <a:xfrm>
            <a:off x="7468989" y="1496291"/>
            <a:ext cx="3714037" cy="4530436"/>
          </a:xfrm>
          <a:prstGeom prst="rect">
            <a:avLst/>
          </a:prstGeom>
        </p:spPr>
      </p:pic>
    </p:spTree>
    <p:extLst>
      <p:ext uri="{BB962C8B-B14F-4D97-AF65-F5344CB8AC3E}">
        <p14:creationId xmlns:p14="http://schemas.microsoft.com/office/powerpoint/2010/main" val="1456352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E10AD9-CACB-2B58-D0FF-2FDBE5288C49}"/>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判定基準</a:t>
            </a:r>
            <a:r>
              <a:rPr lang="en-US" altLang="ja-JP" dirty="0">
                <a:latin typeface="BIZ UDPゴシック" panose="020B0400000000000000" pitchFamily="50" charset="-128"/>
                <a:ea typeface="BIZ UDPゴシック" panose="020B0400000000000000" pitchFamily="50" charset="-128"/>
              </a:rPr>
              <a:t>: EPUB</a:t>
            </a:r>
            <a:r>
              <a:rPr lang="ja-JP" altLang="en-US" dirty="0">
                <a:latin typeface="BIZ UDPゴシック" panose="020B0400000000000000" pitchFamily="50" charset="-128"/>
                <a:ea typeface="BIZ UDPゴシック" panose="020B0400000000000000" pitchFamily="50" charset="-128"/>
              </a:rPr>
              <a:t>アクセシビリティ仕様</a:t>
            </a:r>
            <a:endParaRPr kumimoji="1" lang="ja-JP" altLang="en-US" spc="70" dirty="0"/>
          </a:p>
        </p:txBody>
      </p:sp>
      <p:sp>
        <p:nvSpPr>
          <p:cNvPr id="3" name="コンテンツ プレースホルダー 2">
            <a:extLst>
              <a:ext uri="{FF2B5EF4-FFF2-40B4-BE49-F238E27FC236}">
                <a16:creationId xmlns:a16="http://schemas.microsoft.com/office/drawing/2014/main" id="{5129995F-1B4F-61A5-6222-BBC85C2F8DEA}"/>
              </a:ext>
            </a:extLst>
          </p:cNvPr>
          <p:cNvSpPr>
            <a:spLocks noGrp="1"/>
          </p:cNvSpPr>
          <p:nvPr>
            <p:ph idx="1"/>
          </p:nvPr>
        </p:nvSpPr>
        <p:spPr/>
        <p:txBody>
          <a:bodyPr>
            <a:normAutofit/>
          </a:bodyPr>
          <a:lstStyle/>
          <a:p>
            <a:pPr>
              <a:lnSpc>
                <a:spcPct val="150000"/>
              </a:lnSpc>
            </a:pPr>
            <a:r>
              <a:rPr kumimoji="1" lang="en-US" altLang="ja-JP" spc="70" baseline="0" dirty="0">
                <a:latin typeface="BIZ UDPゴシック" panose="020B0400000000000000" pitchFamily="50" charset="-128"/>
                <a:ea typeface="BIZ UDPゴシック" panose="020B0400000000000000" pitchFamily="50" charset="-128"/>
              </a:rPr>
              <a:t>IDPF</a:t>
            </a:r>
            <a:r>
              <a:rPr kumimoji="1" lang="ja-JP" altLang="en-US" spc="70" baseline="0" dirty="0">
                <a:latin typeface="BIZ UDPゴシック" panose="020B0400000000000000" pitchFamily="50" charset="-128"/>
                <a:ea typeface="BIZ UDPゴシック" panose="020B0400000000000000" pitchFamily="50" charset="-128"/>
              </a:rPr>
              <a:t>が</a:t>
            </a:r>
            <a:r>
              <a:rPr kumimoji="1" lang="en-US" altLang="ja-JP" spc="70" baseline="0" dirty="0">
                <a:latin typeface="BIZ UDPゴシック" panose="020B0400000000000000" pitchFamily="50" charset="-128"/>
                <a:ea typeface="BIZ UDPゴシック" panose="020B0400000000000000" pitchFamily="50" charset="-128"/>
              </a:rPr>
              <a:t>2017</a:t>
            </a:r>
            <a:r>
              <a:rPr kumimoji="1" lang="ja-JP" altLang="en-US" spc="70" baseline="0" dirty="0">
                <a:latin typeface="BIZ UDPゴシック" panose="020B0400000000000000" pitchFamily="50" charset="-128"/>
                <a:ea typeface="BIZ UDPゴシック" panose="020B0400000000000000" pitchFamily="50" charset="-128"/>
              </a:rPr>
              <a:t>年に制定して</a:t>
            </a:r>
            <a:r>
              <a:rPr kumimoji="1" lang="en-US" altLang="ja-JP" spc="70" baseline="0" dirty="0">
                <a:latin typeface="BIZ UDPゴシック" panose="020B0400000000000000" pitchFamily="50" charset="-128"/>
                <a:ea typeface="BIZ UDPゴシック" panose="020B0400000000000000" pitchFamily="50" charset="-128"/>
              </a:rPr>
              <a:t>W3C</a:t>
            </a:r>
            <a:r>
              <a:rPr kumimoji="1" lang="ja-JP" altLang="en-US" spc="70" baseline="0" dirty="0">
                <a:latin typeface="BIZ UDPゴシック" panose="020B0400000000000000" pitchFamily="50" charset="-128"/>
                <a:ea typeface="BIZ UDPゴシック" panose="020B0400000000000000" pitchFamily="50" charset="-128"/>
              </a:rPr>
              <a:t>に提出し、</a:t>
            </a:r>
            <a:r>
              <a:rPr kumimoji="1" lang="en-US" altLang="ja-JP" spc="70" baseline="0" dirty="0">
                <a:latin typeface="BIZ UDPゴシック" panose="020B0400000000000000" pitchFamily="50" charset="-128"/>
                <a:ea typeface="BIZ UDPゴシック" panose="020B0400000000000000" pitchFamily="50" charset="-128"/>
              </a:rPr>
              <a:t>2021</a:t>
            </a:r>
            <a:r>
              <a:rPr kumimoji="1" lang="ja-JP" altLang="ja-JP" spc="70" baseline="0" dirty="0">
                <a:latin typeface="BIZ UDPゴシック" panose="020B0400000000000000" pitchFamily="50" charset="-128"/>
                <a:ea typeface="BIZ UDPゴシック" panose="020B0400000000000000" pitchFamily="50" charset="-128"/>
              </a:rPr>
              <a:t>年に</a:t>
            </a:r>
            <a:r>
              <a:rPr kumimoji="1" lang="en-US" altLang="ja-JP" spc="70" baseline="0" dirty="0">
                <a:latin typeface="BIZ UDPゴシック" panose="020B0400000000000000" pitchFamily="50" charset="-128"/>
                <a:ea typeface="BIZ UDPゴシック" panose="020B0400000000000000" pitchFamily="50" charset="-128"/>
              </a:rPr>
              <a:t>ISO/IEC</a:t>
            </a:r>
            <a:r>
              <a:rPr kumimoji="1" lang="ja-JP" altLang="ja-JP" spc="70" baseline="0" dirty="0">
                <a:latin typeface="BIZ UDPゴシック" panose="020B0400000000000000" pitchFamily="50" charset="-128"/>
                <a:ea typeface="BIZ UDPゴシック" panose="020B0400000000000000" pitchFamily="50" charset="-128"/>
              </a:rPr>
              <a:t>国際規格</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ISO/IEC 23761) </a:t>
            </a:r>
            <a:r>
              <a:rPr lang="ja-JP" altLang="en-US" spc="70" dirty="0">
                <a:latin typeface="BIZ UDPゴシック" panose="020B0400000000000000" pitchFamily="50" charset="-128"/>
                <a:ea typeface="BIZ UDPゴシック" panose="020B0400000000000000" pitchFamily="50" charset="-128"/>
              </a:rPr>
              <a:t>、</a:t>
            </a:r>
            <a:r>
              <a:rPr lang="en-US" altLang="ja-JP" spc="70" dirty="0">
                <a:latin typeface="BIZ UDPゴシック" panose="020B0400000000000000" pitchFamily="50" charset="-128"/>
                <a:ea typeface="BIZ UDPゴシック" panose="020B0400000000000000" pitchFamily="50" charset="-128"/>
              </a:rPr>
              <a:t>2022</a:t>
            </a:r>
            <a:r>
              <a:rPr lang="ja-JP" altLang="en-US" spc="70" dirty="0">
                <a:latin typeface="BIZ UDPゴシック" panose="020B0400000000000000" pitchFamily="50" charset="-128"/>
                <a:ea typeface="BIZ UDPゴシック" panose="020B0400000000000000" pitchFamily="50" charset="-128"/>
              </a:rPr>
              <a:t>年に</a:t>
            </a:r>
            <a:r>
              <a:rPr lang="en-US" altLang="ja-JP" spc="70" dirty="0">
                <a:latin typeface="BIZ UDPゴシック" panose="020B0400000000000000" pitchFamily="50" charset="-128"/>
                <a:ea typeface="BIZ UDPゴシック" panose="020B0400000000000000" pitchFamily="50" charset="-128"/>
              </a:rPr>
              <a:t>JIS</a:t>
            </a:r>
            <a:r>
              <a:rPr lang="ja-JP" altLang="en-US" spc="70" dirty="0">
                <a:latin typeface="BIZ UDPゴシック" panose="020B0400000000000000" pitchFamily="50" charset="-128"/>
                <a:ea typeface="BIZ UDPゴシック" panose="020B0400000000000000" pitchFamily="50" charset="-128"/>
              </a:rPr>
              <a:t>規格</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JIS X 23761</a:t>
            </a:r>
            <a:r>
              <a:rPr lang="ja-JP" altLang="en-US" dirty="0">
                <a:latin typeface="BIZ UDPゴシック" panose="020B0400000000000000" pitchFamily="50" charset="-128"/>
                <a:ea typeface="BIZ UDPゴシック" panose="020B0400000000000000" pitchFamily="50" charset="-128"/>
              </a:rPr>
              <a:t>） </a:t>
            </a:r>
            <a:r>
              <a:rPr lang="ja-JP" altLang="en-US" spc="70" dirty="0">
                <a:latin typeface="BIZ UDPゴシック" panose="020B0400000000000000" pitchFamily="50" charset="-128"/>
                <a:ea typeface="BIZ UDPゴシック" panose="020B0400000000000000" pitchFamily="50" charset="-128"/>
              </a:rPr>
              <a:t>。</a:t>
            </a:r>
            <a:endParaRPr lang="en-US" altLang="ja-JP" spc="70" dirty="0">
              <a:latin typeface="BIZ UDPゴシック" panose="020B0400000000000000" pitchFamily="50" charset="-128"/>
              <a:ea typeface="BIZ UDPゴシック" panose="020B0400000000000000" pitchFamily="50" charset="-128"/>
            </a:endParaRPr>
          </a:p>
          <a:p>
            <a:pPr>
              <a:lnSpc>
                <a:spcPct val="150000"/>
              </a:lnSpc>
            </a:pPr>
            <a:r>
              <a:rPr lang="en-US" altLang="ja-JP" spc="70" baseline="0" dirty="0">
                <a:latin typeface="BIZ UDPゴシック" panose="020B0400000000000000" pitchFamily="50" charset="-128"/>
                <a:ea typeface="BIZ UDPゴシック" panose="020B0400000000000000" pitchFamily="50" charset="-128"/>
              </a:rPr>
              <a:t>W3C</a:t>
            </a:r>
            <a:r>
              <a:rPr lang="ja-JP" altLang="en-US" spc="70" baseline="0" dirty="0">
                <a:latin typeface="BIZ UDPゴシック" panose="020B0400000000000000" pitchFamily="50" charset="-128"/>
                <a:ea typeface="BIZ UDPゴシック" panose="020B0400000000000000" pitchFamily="50" charset="-128"/>
              </a:rPr>
              <a:t>が</a:t>
            </a:r>
            <a:r>
              <a:rPr lang="en-US" altLang="ja-JP" spc="70" baseline="0" dirty="0">
                <a:latin typeface="BIZ UDPゴシック" panose="020B0400000000000000" pitchFamily="50" charset="-128"/>
                <a:ea typeface="BIZ UDPゴシック" panose="020B0400000000000000" pitchFamily="50" charset="-128"/>
              </a:rPr>
              <a:t>2023</a:t>
            </a:r>
            <a:r>
              <a:rPr lang="ja-JP" altLang="en-US" spc="70" baseline="0" dirty="0">
                <a:latin typeface="BIZ UDPゴシック" panose="020B0400000000000000" pitchFamily="50" charset="-128"/>
                <a:ea typeface="BIZ UDPゴシック" panose="020B0400000000000000" pitchFamily="50" charset="-128"/>
              </a:rPr>
              <a:t>年に</a:t>
            </a:r>
            <a:r>
              <a:rPr lang="en-US" altLang="ja-JP" spc="70" baseline="0" dirty="0">
                <a:latin typeface="BIZ UDPゴシック" panose="020B0400000000000000" pitchFamily="50" charset="-128"/>
                <a:ea typeface="BIZ UDPゴシック" panose="020B0400000000000000" pitchFamily="50" charset="-128"/>
              </a:rPr>
              <a:t>1.1</a:t>
            </a:r>
            <a:r>
              <a:rPr lang="ja-JP" altLang="en-US" spc="70" baseline="0" dirty="0">
                <a:latin typeface="BIZ UDPゴシック" panose="020B0400000000000000" pitchFamily="50" charset="-128"/>
                <a:ea typeface="BIZ UDPゴシック" panose="020B0400000000000000" pitchFamily="50" charset="-128"/>
              </a:rPr>
              <a:t>を制定。</a:t>
            </a:r>
            <a:endParaRPr lang="en-US" altLang="ja-JP" spc="70" baseline="0" dirty="0">
              <a:latin typeface="BIZ UDPゴシック" panose="020B0400000000000000" pitchFamily="50" charset="-128"/>
              <a:ea typeface="BIZ UDPゴシック" panose="020B0400000000000000" pitchFamily="50" charset="-128"/>
            </a:endParaRPr>
          </a:p>
          <a:p>
            <a:pPr>
              <a:lnSpc>
                <a:spcPct val="150000"/>
              </a:lnSpc>
            </a:pPr>
            <a:r>
              <a:rPr lang="ja-JP" altLang="en-US" spc="70" baseline="0" dirty="0">
                <a:latin typeface="BIZ UDPゴシック" panose="020B0400000000000000" pitchFamily="50" charset="-128"/>
                <a:ea typeface="BIZ UDPゴシック" panose="020B0400000000000000" pitchFamily="50" charset="-128"/>
              </a:rPr>
              <a:t>欧州アクセシビリティ指令を順守した</a:t>
            </a:r>
            <a:br>
              <a:rPr lang="en-US" altLang="ja-JP" spc="70" baseline="0" dirty="0">
                <a:latin typeface="BIZ UDPゴシック" panose="020B0400000000000000" pitchFamily="50" charset="-128"/>
                <a:ea typeface="BIZ UDPゴシック" panose="020B0400000000000000" pitchFamily="50" charset="-128"/>
              </a:rPr>
            </a:br>
            <a:r>
              <a:rPr lang="ja-JP" altLang="en-US" spc="70" baseline="0" dirty="0">
                <a:latin typeface="BIZ UDPゴシック" panose="020B0400000000000000" pitchFamily="50" charset="-128"/>
                <a:ea typeface="BIZ UDPゴシック" panose="020B0400000000000000" pitchFamily="50" charset="-128"/>
              </a:rPr>
              <a:t>電子書籍だと認められる唯一の方法</a:t>
            </a:r>
            <a:endParaRPr lang="en-US" altLang="ja-JP" spc="70" baseline="0" dirty="0">
              <a:latin typeface="BIZ UDPゴシック" panose="020B0400000000000000" pitchFamily="50" charset="-128"/>
              <a:ea typeface="BIZ UDPゴシック" panose="020B0400000000000000" pitchFamily="50" charset="-128"/>
            </a:endParaRPr>
          </a:p>
          <a:p>
            <a:endParaRPr kumimoji="1" lang="ja-JP" altLang="en-US" dirty="0"/>
          </a:p>
        </p:txBody>
      </p:sp>
      <p:pic>
        <p:nvPicPr>
          <p:cNvPr id="4" name="Picture 2">
            <a:extLst>
              <a:ext uri="{FF2B5EF4-FFF2-40B4-BE49-F238E27FC236}">
                <a16:creationId xmlns:a16="http://schemas.microsoft.com/office/drawing/2014/main" id="{E1CDFB6E-1DEC-6B19-4995-261BA7EB636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2959" y="3577575"/>
            <a:ext cx="2717859" cy="2306782"/>
          </a:xfrm>
          <a:prstGeom prst="rect">
            <a:avLst/>
          </a:prstGeom>
          <a:noFill/>
          <a:extLst>
            <a:ext uri="{909E8E84-426E-40DD-AFC4-6F175D3DCCD1}">
              <a14:hiddenFill xmlns:a14="http://schemas.microsoft.com/office/drawing/2010/main">
                <a:solidFill>
                  <a:srgbClr val="FFFFFF"/>
                </a:solidFill>
              </a14:hiddenFill>
            </a:ext>
          </a:extLst>
        </p:spPr>
      </p:pic>
      <p:sp>
        <p:nvSpPr>
          <p:cNvPr id="5" name="フッター プレースホルダー 4">
            <a:extLst>
              <a:ext uri="{FF2B5EF4-FFF2-40B4-BE49-F238E27FC236}">
                <a16:creationId xmlns:a16="http://schemas.microsoft.com/office/drawing/2014/main" id="{01336A79-E861-9F6A-4B41-98FD60823857}"/>
              </a:ext>
              <a:ext uri="{C183D7F6-B498-43B3-948B-1728B52AA6E4}">
                <adec:decorative xmlns:adec="http://schemas.microsoft.com/office/drawing/2017/decorative" val="1"/>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6" name="スライド番号プレースホルダー 5">
            <a:extLst>
              <a:ext uri="{FF2B5EF4-FFF2-40B4-BE49-F238E27FC236}">
                <a16:creationId xmlns:a16="http://schemas.microsoft.com/office/drawing/2014/main" id="{8D95C510-7E6C-22E4-4199-01618A13E53B}"/>
              </a:ext>
              <a:ext uri="{C183D7F6-B498-43B3-948B-1728B52AA6E4}">
                <adec:decorative xmlns:adec="http://schemas.microsoft.com/office/drawing/2017/decorative" val="1"/>
              </a:ext>
            </a:extLst>
          </p:cNvPr>
          <p:cNvSpPr>
            <a:spLocks noGrp="1"/>
          </p:cNvSpPr>
          <p:nvPr>
            <p:ph type="sldNum" sz="quarter" idx="12"/>
          </p:nvPr>
        </p:nvSpPr>
        <p:spPr/>
        <p:txBody>
          <a:bodyPr/>
          <a:lstStyle/>
          <a:p>
            <a:fld id="{967CAFFF-CE0F-4C04-8039-707BC9DFFFC8}" type="slidenum">
              <a:rPr kumimoji="1" lang="ja-JP" altLang="en-US" smtClean="0"/>
              <a:t>15</a:t>
            </a:fld>
            <a:endParaRPr kumimoji="1" lang="ja-JP" altLang="en-US"/>
          </a:p>
        </p:txBody>
      </p:sp>
    </p:spTree>
    <p:extLst>
      <p:ext uri="{BB962C8B-B14F-4D97-AF65-F5344CB8AC3E}">
        <p14:creationId xmlns:p14="http://schemas.microsoft.com/office/powerpoint/2010/main" val="1709898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4F07B8-B870-5E42-2093-4F1B4238AD3A}"/>
              </a:ext>
            </a:extLst>
          </p:cNvPr>
          <p:cNvSpPr>
            <a:spLocks noGrp="1"/>
          </p:cNvSpPr>
          <p:nvPr>
            <p:ph type="title"/>
          </p:nvPr>
        </p:nvSpPr>
        <p:spPr/>
        <p:txBody>
          <a:bodyPr/>
          <a:lstStyle/>
          <a:p>
            <a:r>
              <a:rPr kumimoji="1" lang="ja-JP" altLang="en-US" spc="70" dirty="0">
                <a:latin typeface="BIZ UDPゴシック" panose="020B0400000000000000" pitchFamily="50" charset="-128"/>
                <a:ea typeface="BIZ UDPゴシック" panose="020B0400000000000000" pitchFamily="50" charset="-128"/>
              </a:rPr>
              <a:t>未来</a:t>
            </a:r>
          </a:p>
        </p:txBody>
      </p:sp>
      <p:sp>
        <p:nvSpPr>
          <p:cNvPr id="3" name="コンテンツ プレースホルダー 2">
            <a:extLst>
              <a:ext uri="{FF2B5EF4-FFF2-40B4-BE49-F238E27FC236}">
                <a16:creationId xmlns:a16="http://schemas.microsoft.com/office/drawing/2014/main" id="{AF890939-3333-E16C-4E1B-EC4C726514D2}"/>
              </a:ext>
            </a:extLst>
          </p:cNvPr>
          <p:cNvSpPr>
            <a:spLocks noGrp="1"/>
          </p:cNvSpPr>
          <p:nvPr>
            <p:ph idx="1"/>
          </p:nvPr>
        </p:nvSpPr>
        <p:spPr/>
        <p:txBody>
          <a:bodyPr/>
          <a:lstStyle/>
          <a:p>
            <a:pPr>
              <a:lnSpc>
                <a:spcPct val="150000"/>
              </a:lnSpc>
            </a:pPr>
            <a:r>
              <a:rPr kumimoji="1" lang="ja-JP" altLang="en-US" spc="70" dirty="0">
                <a:latin typeface="BIZ UDPゴシック" panose="020B0400000000000000" pitchFamily="50" charset="-128"/>
                <a:ea typeface="BIZ UDPゴシック" panose="020B0400000000000000" pitchFamily="50" charset="-128"/>
              </a:rPr>
              <a:t>認証機関の立ち上げ</a:t>
            </a:r>
            <a:endParaRPr kumimoji="1" lang="en-US" altLang="ja-JP" spc="70" dirty="0">
              <a:latin typeface="BIZ UDPゴシック" panose="020B0400000000000000" pitchFamily="50" charset="-128"/>
              <a:ea typeface="BIZ UDPゴシック" panose="020B0400000000000000" pitchFamily="50" charset="-128"/>
            </a:endParaRPr>
          </a:p>
          <a:p>
            <a:pPr>
              <a:lnSpc>
                <a:spcPct val="150000"/>
              </a:lnSpc>
            </a:pPr>
            <a:r>
              <a:rPr lang="en-US" altLang="ja-JP" spc="70" dirty="0">
                <a:latin typeface="BIZ UDPゴシック" panose="020B0400000000000000" pitchFamily="50" charset="-128"/>
                <a:ea typeface="BIZ UDPゴシック" panose="020B0400000000000000" pitchFamily="50" charset="-128"/>
              </a:rPr>
              <a:t>EPUB</a:t>
            </a:r>
            <a:r>
              <a:rPr lang="ja-JP" altLang="en-US" spc="70" dirty="0">
                <a:latin typeface="BIZ UDPゴシック" panose="020B0400000000000000" pitchFamily="50" charset="-128"/>
                <a:ea typeface="BIZ UDPゴシック" panose="020B0400000000000000" pitchFamily="50" charset="-128"/>
              </a:rPr>
              <a:t>アクセシビリティの最新版</a:t>
            </a:r>
            <a:r>
              <a:rPr lang="en-US" altLang="ja-JP" spc="70" dirty="0">
                <a:latin typeface="BIZ UDPゴシック" panose="020B0400000000000000" pitchFamily="50" charset="-128"/>
                <a:ea typeface="BIZ UDPゴシック" panose="020B0400000000000000" pitchFamily="50" charset="-128"/>
              </a:rPr>
              <a:t>(1.1)</a:t>
            </a:r>
            <a:r>
              <a:rPr lang="ja-JP" altLang="en-US" spc="70" dirty="0">
                <a:latin typeface="BIZ UDPゴシック" panose="020B0400000000000000" pitchFamily="50" charset="-128"/>
                <a:ea typeface="BIZ UDPゴシック" panose="020B0400000000000000" pitchFamily="50" charset="-128"/>
              </a:rPr>
              <a:t>の</a:t>
            </a:r>
            <a:r>
              <a:rPr kumimoji="1" lang="en-US" altLang="ja-JP" spc="70" dirty="0">
                <a:latin typeface="BIZ UDPゴシック" panose="020B0400000000000000" pitchFamily="50" charset="-128"/>
                <a:ea typeface="BIZ UDPゴシック" panose="020B0400000000000000" pitchFamily="50" charset="-128"/>
              </a:rPr>
              <a:t>ISO/IEC</a:t>
            </a:r>
            <a:r>
              <a:rPr kumimoji="1" lang="ja-JP" altLang="en-US" spc="70" dirty="0">
                <a:latin typeface="BIZ UDPゴシック" panose="020B0400000000000000" pitchFamily="50" charset="-128"/>
                <a:ea typeface="BIZ UDPゴシック" panose="020B0400000000000000" pitchFamily="50" charset="-128"/>
              </a:rPr>
              <a:t>国際規格化</a:t>
            </a:r>
            <a:r>
              <a:rPr lang="ja-JP" altLang="en-US" spc="70" dirty="0">
                <a:latin typeface="BIZ UDPゴシック" panose="020B0400000000000000" pitchFamily="50" charset="-128"/>
                <a:ea typeface="BIZ UDPゴシック" panose="020B0400000000000000" pitchFamily="50" charset="-128"/>
              </a:rPr>
              <a:t>と</a:t>
            </a:r>
            <a:r>
              <a:rPr kumimoji="1" lang="en-US" altLang="ja-JP" spc="70" dirty="0">
                <a:latin typeface="BIZ UDPゴシック" panose="020B0400000000000000" pitchFamily="50" charset="-128"/>
                <a:ea typeface="BIZ UDPゴシック" panose="020B0400000000000000" pitchFamily="50" charset="-128"/>
              </a:rPr>
              <a:t>JIS</a:t>
            </a:r>
            <a:r>
              <a:rPr kumimoji="1" lang="ja-JP" altLang="en-US" spc="70" dirty="0">
                <a:latin typeface="BIZ UDPゴシック" panose="020B0400000000000000" pitchFamily="50" charset="-128"/>
                <a:ea typeface="BIZ UDPゴシック" panose="020B0400000000000000" pitchFamily="50" charset="-128"/>
              </a:rPr>
              <a:t>規格化</a:t>
            </a:r>
            <a:endParaRPr kumimoji="1" lang="en-US" altLang="ja-JP" spc="70" dirty="0">
              <a:latin typeface="BIZ UDPゴシック" panose="020B0400000000000000" pitchFamily="50" charset="-128"/>
              <a:ea typeface="BIZ UDPゴシック" panose="020B0400000000000000" pitchFamily="50" charset="-128"/>
            </a:endParaRPr>
          </a:p>
        </p:txBody>
      </p:sp>
      <p:sp>
        <p:nvSpPr>
          <p:cNvPr id="4" name="フッター プレースホルダー 3">
            <a:extLst>
              <a:ext uri="{FF2B5EF4-FFF2-40B4-BE49-F238E27FC236}">
                <a16:creationId xmlns:a16="http://schemas.microsoft.com/office/drawing/2014/main" id="{869CA28E-B0FA-0DD8-A9AA-B3AA69B7E238}"/>
              </a:ext>
              <a:ext uri="{C183D7F6-B498-43B3-948B-1728B52AA6E4}">
                <adec:decorative xmlns:adec="http://schemas.microsoft.com/office/drawing/2017/decorative" val="1"/>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5" name="スライド番号プレースホルダー 4">
            <a:extLst>
              <a:ext uri="{FF2B5EF4-FFF2-40B4-BE49-F238E27FC236}">
                <a16:creationId xmlns:a16="http://schemas.microsoft.com/office/drawing/2014/main" id="{2486D115-0B3D-9E05-89EC-1781FA5B55FF}"/>
              </a:ext>
              <a:ext uri="{C183D7F6-B498-43B3-948B-1728B52AA6E4}">
                <adec:decorative xmlns:adec="http://schemas.microsoft.com/office/drawing/2017/decorative" val="1"/>
              </a:ext>
            </a:extLst>
          </p:cNvPr>
          <p:cNvSpPr>
            <a:spLocks noGrp="1"/>
          </p:cNvSpPr>
          <p:nvPr>
            <p:ph type="sldNum" sz="quarter" idx="12"/>
          </p:nvPr>
        </p:nvSpPr>
        <p:spPr/>
        <p:txBody>
          <a:bodyPr/>
          <a:lstStyle/>
          <a:p>
            <a:fld id="{967CAFFF-CE0F-4C04-8039-707BC9DFFFC8}" type="slidenum">
              <a:rPr kumimoji="1" lang="ja-JP" altLang="en-US" smtClean="0"/>
              <a:t>16</a:t>
            </a:fld>
            <a:endParaRPr kumimoji="1" lang="ja-JP" altLang="en-US"/>
          </a:p>
        </p:txBody>
      </p:sp>
    </p:spTree>
    <p:extLst>
      <p:ext uri="{BB962C8B-B14F-4D97-AF65-F5344CB8AC3E}">
        <p14:creationId xmlns:p14="http://schemas.microsoft.com/office/powerpoint/2010/main" val="2687584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95B4BC-5809-50B9-D137-251884AEA39F}"/>
              </a:ext>
            </a:extLst>
          </p:cNvPr>
          <p:cNvSpPr>
            <a:spLocks noGrp="1"/>
          </p:cNvSpPr>
          <p:nvPr>
            <p:ph type="title"/>
          </p:nvPr>
        </p:nvSpPr>
        <p:spPr/>
        <p:txBody>
          <a:bodyPr>
            <a:noAutofit/>
          </a:bodyPr>
          <a:lstStyle/>
          <a:p>
            <a:pPr>
              <a:lnSpc>
                <a:spcPct val="150000"/>
              </a:lnSpc>
            </a:pPr>
            <a:r>
              <a:rPr kumimoji="1" lang="en-US" altLang="ja-JP" sz="3600" spc="70" dirty="0">
                <a:latin typeface="BIZ UDPゴシック" panose="020B0400000000000000" pitchFamily="50" charset="-128"/>
                <a:ea typeface="BIZ UDPゴシック" panose="020B0400000000000000" pitchFamily="50" charset="-128"/>
              </a:rPr>
              <a:t>ISO/IEC</a:t>
            </a:r>
            <a:r>
              <a:rPr kumimoji="1" lang="ja-JP" altLang="en-US" sz="3600" spc="70" dirty="0">
                <a:latin typeface="BIZ UDPゴシック" panose="020B0400000000000000" pitchFamily="50" charset="-128"/>
                <a:ea typeface="BIZ UDPゴシック" panose="020B0400000000000000" pitchFamily="50" charset="-128"/>
              </a:rPr>
              <a:t>国際規格化および</a:t>
            </a:r>
            <a:r>
              <a:rPr kumimoji="1" lang="en-US" altLang="ja-JP" sz="3600" spc="70" dirty="0">
                <a:latin typeface="BIZ UDPゴシック" panose="020B0400000000000000" pitchFamily="50" charset="-128"/>
                <a:ea typeface="BIZ UDPゴシック" panose="020B0400000000000000" pitchFamily="50" charset="-128"/>
              </a:rPr>
              <a:t>JIS</a:t>
            </a:r>
            <a:r>
              <a:rPr kumimoji="1" lang="ja-JP" altLang="en-US" sz="3600" spc="70" dirty="0">
                <a:latin typeface="BIZ UDPゴシック" panose="020B0400000000000000" pitchFamily="50" charset="-128"/>
                <a:ea typeface="BIZ UDPゴシック" panose="020B0400000000000000" pitchFamily="50" charset="-128"/>
              </a:rPr>
              <a:t>規格化の必要性</a:t>
            </a:r>
          </a:p>
        </p:txBody>
      </p:sp>
      <p:sp>
        <p:nvSpPr>
          <p:cNvPr id="3" name="コンテンツ プレースホルダー 2">
            <a:extLst>
              <a:ext uri="{FF2B5EF4-FFF2-40B4-BE49-F238E27FC236}">
                <a16:creationId xmlns:a16="http://schemas.microsoft.com/office/drawing/2014/main" id="{BD766969-1942-4471-39B4-15762F405603}"/>
              </a:ext>
            </a:extLst>
          </p:cNvPr>
          <p:cNvSpPr>
            <a:spLocks noGrp="1"/>
          </p:cNvSpPr>
          <p:nvPr>
            <p:ph idx="1"/>
          </p:nvPr>
        </p:nvSpPr>
        <p:spPr>
          <a:xfrm>
            <a:off x="838200" y="2068945"/>
            <a:ext cx="10515600" cy="4108018"/>
          </a:xfrm>
        </p:spPr>
        <p:txBody>
          <a:bodyPr>
            <a:normAutofit fontScale="85000" lnSpcReduction="20000"/>
          </a:bodyPr>
          <a:lstStyle/>
          <a:p>
            <a:pPr>
              <a:lnSpc>
                <a:spcPct val="150000"/>
              </a:lnSpc>
            </a:pPr>
            <a:r>
              <a:rPr kumimoji="1" lang="ja-JP" altLang="en-US" spc="70" dirty="0">
                <a:latin typeface="BIZ UDPゴシック" panose="020B0400000000000000" pitchFamily="50" charset="-128"/>
                <a:ea typeface="BIZ UDPゴシック" panose="020B0400000000000000" pitchFamily="50" charset="-128"/>
              </a:rPr>
              <a:t>日本では、</a:t>
            </a:r>
            <a:r>
              <a:rPr kumimoji="1" lang="en-US" altLang="ja-JP" spc="70" dirty="0">
                <a:latin typeface="BIZ UDPゴシック" panose="020B0400000000000000" pitchFamily="50" charset="-128"/>
                <a:ea typeface="BIZ UDPゴシック" panose="020B0400000000000000" pitchFamily="50" charset="-128"/>
              </a:rPr>
              <a:t>W3C</a:t>
            </a:r>
            <a:r>
              <a:rPr kumimoji="1" lang="ja-JP" altLang="en-US" spc="70" dirty="0">
                <a:latin typeface="BIZ UDPゴシック" panose="020B0400000000000000" pitchFamily="50" charset="-128"/>
                <a:ea typeface="BIZ UDPゴシック" panose="020B0400000000000000" pitchFamily="50" charset="-128"/>
              </a:rPr>
              <a:t>勧告は政府機関では正式採用されない。</a:t>
            </a:r>
            <a:endParaRPr kumimoji="1" lang="en-US" altLang="ja-JP" spc="70" dirty="0">
              <a:latin typeface="BIZ UDPゴシック" panose="020B0400000000000000" pitchFamily="50" charset="-128"/>
              <a:ea typeface="BIZ UDPゴシック" panose="020B0400000000000000" pitchFamily="50" charset="-128"/>
            </a:endParaRPr>
          </a:p>
          <a:p>
            <a:pPr lvl="1">
              <a:lnSpc>
                <a:spcPct val="150000"/>
              </a:lnSpc>
            </a:pPr>
            <a:r>
              <a:rPr lang="ja-JP" altLang="en-US" spc="70" dirty="0">
                <a:latin typeface="BIZ UDPゴシック" panose="020B0400000000000000" pitchFamily="50" charset="-128"/>
                <a:ea typeface="BIZ UDPゴシック" panose="020B0400000000000000" pitchFamily="50" charset="-128"/>
              </a:rPr>
              <a:t>時代遅れの</a:t>
            </a:r>
            <a:r>
              <a:rPr lang="en-US" altLang="ja-JP" spc="70" dirty="0">
                <a:latin typeface="BIZ UDPゴシック" panose="020B0400000000000000" pitchFamily="50" charset="-128"/>
                <a:ea typeface="BIZ UDPゴシック" panose="020B0400000000000000" pitchFamily="50" charset="-128"/>
              </a:rPr>
              <a:t>JIS X 8341-3:2016 = WCAG 2.0</a:t>
            </a:r>
            <a:r>
              <a:rPr lang="ja-JP" altLang="en-US" spc="70" dirty="0">
                <a:latin typeface="BIZ UDPゴシック" panose="020B0400000000000000" pitchFamily="50" charset="-128"/>
                <a:ea typeface="BIZ UDPゴシック" panose="020B0400000000000000" pitchFamily="50" charset="-128"/>
              </a:rPr>
              <a:t>はモバイルデバイスにも学習障害にも対応していない。</a:t>
            </a:r>
            <a:endParaRPr lang="en-US" altLang="ja-JP" spc="70" dirty="0">
              <a:latin typeface="BIZ UDPゴシック" panose="020B0400000000000000" pitchFamily="50" charset="-128"/>
              <a:ea typeface="BIZ UDPゴシック" panose="020B0400000000000000" pitchFamily="50" charset="-128"/>
            </a:endParaRPr>
          </a:p>
          <a:p>
            <a:pPr lvl="1">
              <a:lnSpc>
                <a:spcPct val="150000"/>
              </a:lnSpc>
            </a:pPr>
            <a:r>
              <a:rPr lang="en-US" altLang="ja-JP" spc="70" dirty="0">
                <a:latin typeface="BIZ UDPゴシック" panose="020B0400000000000000" pitchFamily="50" charset="-128"/>
                <a:ea typeface="BIZ UDPゴシック" panose="020B0400000000000000" pitchFamily="50" charset="-128"/>
              </a:rPr>
              <a:t>WCAG 2.1(2018</a:t>
            </a:r>
            <a:r>
              <a:rPr lang="ja-JP" altLang="en-US" spc="70" dirty="0">
                <a:latin typeface="BIZ UDPゴシック" panose="020B0400000000000000" pitchFamily="50" charset="-128"/>
                <a:ea typeface="BIZ UDPゴシック" panose="020B0400000000000000" pitchFamily="50" charset="-128"/>
              </a:rPr>
              <a:t>年</a:t>
            </a:r>
            <a:r>
              <a:rPr lang="en-US" altLang="ja-JP" spc="70" dirty="0">
                <a:latin typeface="BIZ UDPゴシック" panose="020B0400000000000000" pitchFamily="50" charset="-128"/>
                <a:ea typeface="BIZ UDPゴシック" panose="020B0400000000000000" pitchFamily="50" charset="-128"/>
              </a:rPr>
              <a:t>6</a:t>
            </a:r>
            <a:r>
              <a:rPr lang="ja-JP" altLang="en-US" spc="70" dirty="0">
                <a:latin typeface="BIZ UDPゴシック" panose="020B0400000000000000" pitchFamily="50" charset="-128"/>
                <a:ea typeface="BIZ UDPゴシック" panose="020B0400000000000000" pitchFamily="50" charset="-128"/>
              </a:rPr>
              <a:t>月） </a:t>
            </a:r>
            <a:r>
              <a:rPr lang="en-US" altLang="ja-JP" spc="70" dirty="0">
                <a:latin typeface="BIZ UDPゴシック" panose="020B0400000000000000" pitchFamily="50" charset="-128"/>
                <a:ea typeface="BIZ UDPゴシック" panose="020B0400000000000000" pitchFamily="50" charset="-128"/>
              </a:rPr>
              <a:t>WCAG 2.2(2023</a:t>
            </a:r>
            <a:r>
              <a:rPr lang="ja-JP" altLang="en-US" spc="70" dirty="0">
                <a:latin typeface="BIZ UDPゴシック" panose="020B0400000000000000" pitchFamily="50" charset="-128"/>
                <a:ea typeface="BIZ UDPゴシック" panose="020B0400000000000000" pitchFamily="50" charset="-128"/>
              </a:rPr>
              <a:t>年</a:t>
            </a:r>
            <a:r>
              <a:rPr lang="en-US" altLang="ja-JP" spc="70" dirty="0">
                <a:latin typeface="BIZ UDPゴシック" panose="020B0400000000000000" pitchFamily="50" charset="-128"/>
                <a:ea typeface="BIZ UDPゴシック" panose="020B0400000000000000" pitchFamily="50" charset="-128"/>
              </a:rPr>
              <a:t>10</a:t>
            </a:r>
            <a:r>
              <a:rPr lang="ja-JP" altLang="en-US" spc="70" dirty="0">
                <a:latin typeface="BIZ UDPゴシック" panose="020B0400000000000000" pitchFamily="50" charset="-128"/>
                <a:ea typeface="BIZ UDPゴシック" panose="020B0400000000000000" pitchFamily="50" charset="-128"/>
              </a:rPr>
              <a:t>月）を採用していない。</a:t>
            </a:r>
            <a:endParaRPr lang="en-US" altLang="ja-JP" spc="70" dirty="0">
              <a:latin typeface="BIZ UDPゴシック" panose="020B0400000000000000" pitchFamily="50" charset="-128"/>
              <a:ea typeface="BIZ UDPゴシック" panose="020B0400000000000000" pitchFamily="50" charset="-128"/>
            </a:endParaRPr>
          </a:p>
          <a:p>
            <a:pPr>
              <a:lnSpc>
                <a:spcPct val="150000"/>
              </a:lnSpc>
            </a:pPr>
            <a:r>
              <a:rPr lang="ja-JP" altLang="en-US" spc="70" dirty="0">
                <a:latin typeface="BIZ UDPゴシック" panose="020B0400000000000000" pitchFamily="50" charset="-128"/>
                <a:ea typeface="BIZ UDPゴシック" panose="020B0400000000000000" pitchFamily="50" charset="-128"/>
              </a:rPr>
              <a:t>実例</a:t>
            </a:r>
            <a:endParaRPr lang="en-US" altLang="ja-JP" spc="70" dirty="0">
              <a:latin typeface="BIZ UDPゴシック" panose="020B0400000000000000" pitchFamily="50" charset="-128"/>
              <a:ea typeface="BIZ UDPゴシック" panose="020B0400000000000000" pitchFamily="50" charset="-128"/>
            </a:endParaRPr>
          </a:p>
          <a:p>
            <a:pPr lvl="1">
              <a:lnSpc>
                <a:spcPct val="150000"/>
              </a:lnSpc>
            </a:pPr>
            <a:r>
              <a:rPr lang="ja-JP" altLang="en-US" spc="70" dirty="0">
                <a:latin typeface="BIZ UDPゴシック" panose="020B0400000000000000" pitchFamily="50" charset="-128"/>
                <a:ea typeface="BIZ UDPゴシック" panose="020B0400000000000000" pitchFamily="50" charset="-128"/>
              </a:rPr>
              <a:t>総務省の「みんなの公共サイト運用ガイドライン（</a:t>
            </a:r>
            <a:r>
              <a:rPr lang="en-US" altLang="ja-JP" spc="70" dirty="0">
                <a:latin typeface="BIZ UDPゴシック" panose="020B0400000000000000" pitchFamily="50" charset="-128"/>
                <a:ea typeface="BIZ UDPゴシック" panose="020B0400000000000000" pitchFamily="50" charset="-128"/>
              </a:rPr>
              <a:t>2024</a:t>
            </a:r>
            <a:r>
              <a:rPr lang="ja-JP" altLang="en-US" spc="70" dirty="0">
                <a:latin typeface="BIZ UDPゴシック" panose="020B0400000000000000" pitchFamily="50" charset="-128"/>
                <a:ea typeface="BIZ UDPゴシック" panose="020B0400000000000000" pitchFamily="50" charset="-128"/>
              </a:rPr>
              <a:t>年版）」</a:t>
            </a:r>
            <a:endParaRPr lang="en-US" altLang="ja-JP" spc="70" dirty="0">
              <a:latin typeface="BIZ UDPゴシック" panose="020B0400000000000000" pitchFamily="50" charset="-128"/>
              <a:ea typeface="BIZ UDPゴシック" panose="020B0400000000000000" pitchFamily="50" charset="-128"/>
            </a:endParaRPr>
          </a:p>
          <a:p>
            <a:pPr lvl="1">
              <a:lnSpc>
                <a:spcPct val="150000"/>
              </a:lnSpc>
            </a:pPr>
            <a:r>
              <a:rPr lang="ja-JP" altLang="en-US" spc="70" dirty="0">
                <a:latin typeface="BIZ UDPゴシック" panose="020B0400000000000000" pitchFamily="50" charset="-128"/>
                <a:ea typeface="BIZ UDPゴシック" panose="020B0400000000000000" pitchFamily="50" charset="-128"/>
              </a:rPr>
              <a:t>デジタル庁の「ウェブアクセシビリティ 導入ガイドブック」</a:t>
            </a:r>
            <a:r>
              <a:rPr lang="en-US" altLang="ja-JP" spc="70" dirty="0">
                <a:latin typeface="BIZ UDPゴシック" panose="020B0400000000000000" pitchFamily="50" charset="-128"/>
                <a:ea typeface="BIZ UDPゴシック" panose="020B0400000000000000" pitchFamily="50" charset="-128"/>
              </a:rPr>
              <a:t>(2024</a:t>
            </a:r>
            <a:r>
              <a:rPr lang="ja-JP" altLang="en-US" spc="70" dirty="0">
                <a:latin typeface="BIZ UDPゴシック" panose="020B0400000000000000" pitchFamily="50" charset="-128"/>
                <a:ea typeface="BIZ UDPゴシック" panose="020B0400000000000000" pitchFamily="50" charset="-128"/>
              </a:rPr>
              <a:t>年</a:t>
            </a:r>
            <a:r>
              <a:rPr lang="en-US" altLang="ja-JP" spc="70" dirty="0">
                <a:latin typeface="BIZ UDPゴシック" panose="020B0400000000000000" pitchFamily="50" charset="-128"/>
                <a:ea typeface="BIZ UDPゴシック" panose="020B0400000000000000" pitchFamily="50" charset="-128"/>
              </a:rPr>
              <a:t>3</a:t>
            </a:r>
            <a:r>
              <a:rPr lang="ja-JP" altLang="en-US" spc="70" dirty="0">
                <a:latin typeface="BIZ UDPゴシック" panose="020B0400000000000000" pitchFamily="50" charset="-128"/>
                <a:ea typeface="BIZ UDPゴシック" panose="020B0400000000000000" pitchFamily="50" charset="-128"/>
              </a:rPr>
              <a:t>月）</a:t>
            </a:r>
            <a:endParaRPr lang="en-US" altLang="ja-JP" spc="70" dirty="0">
              <a:latin typeface="BIZ UDPゴシック" panose="020B0400000000000000" pitchFamily="50" charset="-128"/>
              <a:ea typeface="BIZ UDPゴシック" panose="020B0400000000000000" pitchFamily="50" charset="-128"/>
            </a:endParaRPr>
          </a:p>
          <a:p>
            <a:pPr lvl="1">
              <a:lnSpc>
                <a:spcPct val="150000"/>
              </a:lnSpc>
            </a:pPr>
            <a:r>
              <a:rPr lang="ja-JP" altLang="en-US" spc="70" dirty="0">
                <a:latin typeface="BIZ UDPゴシック" panose="020B0400000000000000" pitchFamily="50" charset="-128"/>
                <a:ea typeface="BIZ UDPゴシック" panose="020B0400000000000000" pitchFamily="50" charset="-128"/>
              </a:rPr>
              <a:t>国会図書館の「電子図書館のアクセシビリティ対応ガイドライン</a:t>
            </a:r>
            <a:r>
              <a:rPr lang="en-US" altLang="ja-JP" spc="70" dirty="0">
                <a:latin typeface="BIZ UDPゴシック" panose="020B0400000000000000" pitchFamily="50" charset="-128"/>
                <a:ea typeface="BIZ UDPゴシック" panose="020B0400000000000000" pitchFamily="50" charset="-128"/>
              </a:rPr>
              <a:t>1.0</a:t>
            </a:r>
            <a:r>
              <a:rPr lang="ja-JP" altLang="en-US" spc="70" dirty="0">
                <a:latin typeface="BIZ UDPゴシック" panose="020B0400000000000000" pitchFamily="50" charset="-128"/>
                <a:ea typeface="BIZ UDPゴシック" panose="020B0400000000000000" pitchFamily="50" charset="-128"/>
              </a:rPr>
              <a:t> 」</a:t>
            </a:r>
            <a:r>
              <a:rPr lang="en-US" altLang="ja-JP" spc="70" dirty="0">
                <a:latin typeface="BIZ UDPゴシック" panose="020B0400000000000000" pitchFamily="50" charset="-128"/>
                <a:ea typeface="BIZ UDPゴシック" panose="020B0400000000000000" pitchFamily="50" charset="-128"/>
              </a:rPr>
              <a:t>(2024</a:t>
            </a:r>
            <a:r>
              <a:rPr lang="ja-JP" altLang="en-US" spc="70" dirty="0">
                <a:latin typeface="BIZ UDPゴシック" panose="020B0400000000000000" pitchFamily="50" charset="-128"/>
                <a:ea typeface="BIZ UDPゴシック" panose="020B0400000000000000" pitchFamily="50" charset="-128"/>
              </a:rPr>
              <a:t>年</a:t>
            </a:r>
            <a:r>
              <a:rPr lang="en-US" altLang="ja-JP" spc="70" dirty="0">
                <a:latin typeface="BIZ UDPゴシック" panose="020B0400000000000000" pitchFamily="50" charset="-128"/>
                <a:ea typeface="BIZ UDPゴシック" panose="020B0400000000000000" pitchFamily="50" charset="-128"/>
              </a:rPr>
              <a:t>7</a:t>
            </a:r>
            <a:r>
              <a:rPr lang="ja-JP" altLang="en-US" spc="70" dirty="0">
                <a:latin typeface="BIZ UDPゴシック" panose="020B0400000000000000" pitchFamily="50" charset="-128"/>
                <a:ea typeface="BIZ UDPゴシック" panose="020B0400000000000000" pitchFamily="50" charset="-128"/>
              </a:rPr>
              <a:t>月）</a:t>
            </a:r>
            <a:endParaRPr lang="en-US" altLang="ja-JP" spc="70" dirty="0">
              <a:latin typeface="BIZ UDPゴシック" panose="020B0400000000000000" pitchFamily="50" charset="-128"/>
              <a:ea typeface="BIZ UDPゴシック" panose="020B0400000000000000" pitchFamily="50" charset="-128"/>
            </a:endParaRPr>
          </a:p>
          <a:p>
            <a:pPr lvl="1">
              <a:lnSpc>
                <a:spcPct val="150000"/>
              </a:lnSpc>
            </a:pPr>
            <a:endParaRPr lang="en-US" altLang="ja-JP" spc="70" dirty="0">
              <a:latin typeface="BIZ UDPゴシック" panose="020B0400000000000000" pitchFamily="50" charset="-128"/>
              <a:ea typeface="BIZ UDPゴシック" panose="020B0400000000000000" pitchFamily="50" charset="-128"/>
            </a:endParaRPr>
          </a:p>
          <a:p>
            <a:pPr lvl="1"/>
            <a:endParaRPr kumimoji="1" lang="ja-JP" altLang="en-US" dirty="0"/>
          </a:p>
          <a:p>
            <a:endParaRPr kumimoji="1" lang="en-US" altLang="ja-JP" dirty="0"/>
          </a:p>
          <a:p>
            <a:endParaRPr kumimoji="1" lang="en-US" altLang="ja-JP" dirty="0"/>
          </a:p>
          <a:p>
            <a:endParaRPr kumimoji="1" lang="ja-JP" altLang="en-US" dirty="0"/>
          </a:p>
        </p:txBody>
      </p:sp>
      <p:sp>
        <p:nvSpPr>
          <p:cNvPr id="4" name="フッター プレースホルダー 3">
            <a:extLst>
              <a:ext uri="{FF2B5EF4-FFF2-40B4-BE49-F238E27FC236}">
                <a16:creationId xmlns:a16="http://schemas.microsoft.com/office/drawing/2014/main" id="{7BBF4385-7338-81B2-089F-5DFAA84E74A7}"/>
              </a:ext>
              <a:ext uri="{C183D7F6-B498-43B3-948B-1728B52AA6E4}">
                <adec:decorative xmlns:adec="http://schemas.microsoft.com/office/drawing/2017/decorative" val="1"/>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5" name="スライド番号プレースホルダー 4">
            <a:extLst>
              <a:ext uri="{FF2B5EF4-FFF2-40B4-BE49-F238E27FC236}">
                <a16:creationId xmlns:a16="http://schemas.microsoft.com/office/drawing/2014/main" id="{1B41283B-16B3-ADEF-4149-C90998FA7337}"/>
              </a:ext>
              <a:ext uri="{C183D7F6-B498-43B3-948B-1728B52AA6E4}">
                <adec:decorative xmlns:adec="http://schemas.microsoft.com/office/drawing/2017/decorative" val="1"/>
              </a:ext>
            </a:extLst>
          </p:cNvPr>
          <p:cNvSpPr>
            <a:spLocks noGrp="1"/>
          </p:cNvSpPr>
          <p:nvPr>
            <p:ph type="sldNum" sz="quarter" idx="12"/>
          </p:nvPr>
        </p:nvSpPr>
        <p:spPr/>
        <p:txBody>
          <a:bodyPr/>
          <a:lstStyle/>
          <a:p>
            <a:fld id="{967CAFFF-CE0F-4C04-8039-707BC9DFFFC8}" type="slidenum">
              <a:rPr kumimoji="1" lang="ja-JP" altLang="en-US" smtClean="0"/>
              <a:t>17</a:t>
            </a:fld>
            <a:endParaRPr kumimoji="1" lang="ja-JP" altLang="en-US"/>
          </a:p>
        </p:txBody>
      </p:sp>
    </p:spTree>
    <p:extLst>
      <p:ext uri="{BB962C8B-B14F-4D97-AF65-F5344CB8AC3E}">
        <p14:creationId xmlns:p14="http://schemas.microsoft.com/office/powerpoint/2010/main" val="3790771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9384DA-4D4C-5E4E-4129-B411BF37E5D8}"/>
              </a:ext>
            </a:extLst>
          </p:cNvPr>
          <p:cNvSpPr>
            <a:spLocks noGrp="1"/>
          </p:cNvSpPr>
          <p:nvPr>
            <p:ph type="title"/>
          </p:nvPr>
        </p:nvSpPr>
        <p:spPr/>
        <p:txBody>
          <a:bodyPr>
            <a:normAutofit fontScale="90000"/>
          </a:bodyPr>
          <a:lstStyle/>
          <a:p>
            <a:pPr algn="ctr">
              <a:lnSpc>
                <a:spcPct val="150000"/>
              </a:lnSpc>
            </a:pPr>
            <a:r>
              <a:rPr kumimoji="1" lang="ja-JP" altLang="en-US" sz="4400" spc="100" dirty="0">
                <a:latin typeface="BIZ UDPゴシック" panose="020B0400000000000000" pitchFamily="50" charset="-128"/>
                <a:ea typeface="BIZ UDPゴシック" panose="020B0400000000000000" pitchFamily="50" charset="-128"/>
              </a:rPr>
              <a:t>日本語書籍に固有の</a:t>
            </a:r>
            <a:br>
              <a:rPr kumimoji="1" lang="en-US" altLang="ja-JP" sz="4400" spc="100" dirty="0">
                <a:latin typeface="BIZ UDPゴシック" panose="020B0400000000000000" pitchFamily="50" charset="-128"/>
                <a:ea typeface="BIZ UDPゴシック" panose="020B0400000000000000" pitchFamily="50" charset="-128"/>
              </a:rPr>
            </a:br>
            <a:r>
              <a:rPr kumimoji="1" lang="ja-JP" altLang="en-US" sz="4400" spc="100" dirty="0">
                <a:latin typeface="BIZ UDPゴシック" panose="020B0400000000000000" pitchFamily="50" charset="-128"/>
                <a:ea typeface="BIZ UDPゴシック" panose="020B0400000000000000" pitchFamily="50" charset="-128"/>
              </a:rPr>
              <a:t>アクセシビリティメタデータ</a:t>
            </a:r>
            <a:endParaRPr kumimoji="1" lang="ja-JP" altLang="en-US" spc="100" dirty="0">
              <a:latin typeface="BIZ UDPゴシック" panose="020B0400000000000000" pitchFamily="50" charset="-128"/>
              <a:ea typeface="BIZ UDPゴシック" panose="020B0400000000000000" pitchFamily="50" charset="-128"/>
            </a:endParaRPr>
          </a:p>
        </p:txBody>
      </p:sp>
      <p:sp>
        <p:nvSpPr>
          <p:cNvPr id="5" name="フッター プレースホルダー 4">
            <a:extLst>
              <a:ext uri="{FF2B5EF4-FFF2-40B4-BE49-F238E27FC236}">
                <a16:creationId xmlns:a16="http://schemas.microsoft.com/office/drawing/2014/main" id="{A69A19E5-A8A8-644C-F470-9BA3AAFD5FE6}"/>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6" name="スライド番号プレースホルダー 5">
            <a:extLst>
              <a:ext uri="{FF2B5EF4-FFF2-40B4-BE49-F238E27FC236}">
                <a16:creationId xmlns:a16="http://schemas.microsoft.com/office/drawing/2014/main" id="{4EAB90BA-C7AD-EDBC-2B2D-B93D18BF3EA0}"/>
              </a:ext>
            </a:extLst>
          </p:cNvPr>
          <p:cNvSpPr>
            <a:spLocks noGrp="1"/>
          </p:cNvSpPr>
          <p:nvPr>
            <p:ph type="sldNum" sz="quarter" idx="12"/>
          </p:nvPr>
        </p:nvSpPr>
        <p:spPr/>
        <p:txBody>
          <a:bodyPr/>
          <a:lstStyle/>
          <a:p>
            <a:fld id="{967CAFFF-CE0F-4C04-8039-707BC9DFFFC8}" type="slidenum">
              <a:rPr kumimoji="1" lang="ja-JP" altLang="en-US" smtClean="0"/>
              <a:t>18</a:t>
            </a:fld>
            <a:endParaRPr kumimoji="1" lang="ja-JP" altLang="en-US"/>
          </a:p>
        </p:txBody>
      </p:sp>
      <p:pic>
        <p:nvPicPr>
          <p:cNvPr id="12" name="Picture 2">
            <a:extLst>
              <a:ext uri="{FF2B5EF4-FFF2-40B4-BE49-F238E27FC236}">
                <a16:creationId xmlns:a16="http://schemas.microsoft.com/office/drawing/2014/main" id="{B1FCB423-E015-1F92-7326-EE9DED2BFD4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4267200"/>
            <a:ext cx="1439557" cy="1574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BEAEFFF-EF44-4207-26CE-753DADA711C5}"/>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3383" y="4134331"/>
            <a:ext cx="1621270" cy="19829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1AF8069-4C84-9890-A888-D5903A6E40AF}"/>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5392" y="3951384"/>
            <a:ext cx="2165927" cy="216592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C6775F03-4C75-D385-4ED4-4679298FFA7A}"/>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0455" y="4106525"/>
            <a:ext cx="2176707" cy="185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619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892D43-14AA-4F57-98BD-2AA888CE23DD}"/>
              </a:ext>
            </a:extLst>
          </p:cNvPr>
          <p:cNvSpPr>
            <a:spLocks noGrp="1"/>
          </p:cNvSpPr>
          <p:nvPr>
            <p:ph type="title"/>
          </p:nvPr>
        </p:nvSpPr>
        <p:spPr/>
        <p:txBody>
          <a:bodyPr>
            <a:normAutofit/>
          </a:bodyPr>
          <a:lstStyle/>
          <a:p>
            <a:r>
              <a:rPr kumimoji="1" lang="ja-JP" altLang="en-US" sz="3600" spc="100" dirty="0">
                <a:latin typeface="BIZ UDPゴシック" panose="020B0400000000000000" pitchFamily="50" charset="-128"/>
                <a:ea typeface="BIZ UDPゴシック" panose="020B0400000000000000" pitchFamily="50" charset="-128"/>
              </a:rPr>
              <a:t>日本語書籍に固有のアクセシビリティメタデータ</a:t>
            </a:r>
            <a:endParaRPr kumimoji="1" lang="ja-JP" altLang="en-US" sz="3600" dirty="0"/>
          </a:p>
        </p:txBody>
      </p:sp>
      <p:sp>
        <p:nvSpPr>
          <p:cNvPr id="3" name="コンテンツ プレースホルダー 2">
            <a:extLst>
              <a:ext uri="{FF2B5EF4-FFF2-40B4-BE49-F238E27FC236}">
                <a16:creationId xmlns:a16="http://schemas.microsoft.com/office/drawing/2014/main" id="{86BE426E-9E6A-A257-5ABD-332CE8826B00}"/>
              </a:ext>
            </a:extLst>
          </p:cNvPr>
          <p:cNvSpPr>
            <a:spLocks noGrp="1"/>
          </p:cNvSpPr>
          <p:nvPr>
            <p:ph idx="1"/>
          </p:nvPr>
        </p:nvSpPr>
        <p:spPr/>
        <p:txBody>
          <a:bodyPr/>
          <a:lstStyle/>
          <a:p>
            <a:pPr>
              <a:lnSpc>
                <a:spcPct val="150000"/>
              </a:lnSpc>
            </a:pPr>
            <a:r>
              <a:rPr kumimoji="1" lang="en-US" altLang="ja-JP" dirty="0">
                <a:latin typeface="BIZ UDPゴシック" panose="020B0400000000000000" pitchFamily="50" charset="-128"/>
                <a:ea typeface="BIZ UDPゴシック" panose="020B0400000000000000" pitchFamily="50" charset="-128"/>
              </a:rPr>
              <a:t>EPUB</a:t>
            </a:r>
            <a:r>
              <a:rPr kumimoji="1" lang="ja-JP" altLang="en-US" dirty="0">
                <a:latin typeface="BIZ UDPゴシック" panose="020B0400000000000000" pitchFamily="50" charset="-128"/>
                <a:ea typeface="BIZ UDPゴシック" panose="020B0400000000000000" pitchFamily="50" charset="-128"/>
              </a:rPr>
              <a:t>アクセシビリティに基づく認証の結果は、メタデータによって記述される。</a:t>
            </a:r>
            <a:endParaRPr kumimoji="1" lang="en-US" altLang="ja-JP" dirty="0">
              <a:latin typeface="BIZ UDPゴシック" panose="020B0400000000000000" pitchFamily="50" charset="-128"/>
              <a:ea typeface="BIZ UDPゴシック" panose="020B0400000000000000" pitchFamily="50" charset="-128"/>
            </a:endParaRPr>
          </a:p>
          <a:p>
            <a:pPr lvl="1">
              <a:lnSpc>
                <a:spcPct val="150000"/>
              </a:lnSpc>
            </a:pPr>
            <a:r>
              <a:rPr lang="en-US" altLang="ja-JP" dirty="0">
                <a:latin typeface="BIZ UDPゴシック" panose="020B0400000000000000" pitchFamily="50" charset="-128"/>
                <a:ea typeface="BIZ UDPゴシック" panose="020B0400000000000000" pitchFamily="50" charset="-128"/>
              </a:rPr>
              <a:t>EPUB</a:t>
            </a:r>
            <a:r>
              <a:rPr lang="ja-JP" altLang="en-US" dirty="0">
                <a:latin typeface="BIZ UDPゴシック" panose="020B0400000000000000" pitchFamily="50" charset="-128"/>
                <a:ea typeface="BIZ UDPゴシック" panose="020B0400000000000000" pitchFamily="50" charset="-128"/>
              </a:rPr>
              <a:t>出版物に埋め込まれる</a:t>
            </a:r>
            <a:endParaRPr lang="en-US" altLang="ja-JP" dirty="0">
              <a:latin typeface="BIZ UDPゴシック" panose="020B0400000000000000" pitchFamily="50" charset="-128"/>
              <a:ea typeface="BIZ UDPゴシック" panose="020B0400000000000000" pitchFamily="50" charset="-128"/>
            </a:endParaRPr>
          </a:p>
          <a:p>
            <a:pPr lvl="1">
              <a:lnSpc>
                <a:spcPct val="150000"/>
              </a:lnSpc>
            </a:pPr>
            <a:r>
              <a:rPr kumimoji="1" lang="en-US" altLang="ja-JP" dirty="0">
                <a:latin typeface="BIZ UDPゴシック" panose="020B0400000000000000" pitchFamily="50" charset="-128"/>
                <a:ea typeface="BIZ UDPゴシック" panose="020B0400000000000000" pitchFamily="50" charset="-128"/>
              </a:rPr>
              <a:t>ONIX</a:t>
            </a:r>
            <a:r>
              <a:rPr lang="ja-JP" altLang="en-US" dirty="0">
                <a:latin typeface="BIZ UDPゴシック" panose="020B0400000000000000" pitchFamily="50" charset="-128"/>
                <a:ea typeface="BIZ UDPゴシック" panose="020B0400000000000000" pitchFamily="50" charset="-128"/>
              </a:rPr>
              <a:t>で表現される</a:t>
            </a:r>
            <a:endParaRPr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メタデータには日本語固有のものも必要（ルビなど）</a:t>
            </a:r>
          </a:p>
        </p:txBody>
      </p:sp>
      <p:sp>
        <p:nvSpPr>
          <p:cNvPr id="4" name="フッター プレースホルダー 3">
            <a:extLst>
              <a:ext uri="{FF2B5EF4-FFF2-40B4-BE49-F238E27FC236}">
                <a16:creationId xmlns:a16="http://schemas.microsoft.com/office/drawing/2014/main" id="{8FAFD033-CFB3-5D5D-5D1F-F471CDD97B45}"/>
              </a:ext>
              <a:ext uri="{C183D7F6-B498-43B3-948B-1728B52AA6E4}">
                <adec:decorative xmlns:adec="http://schemas.microsoft.com/office/drawing/2017/decorative" val="1"/>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5" name="スライド番号プレースホルダー 4">
            <a:extLst>
              <a:ext uri="{FF2B5EF4-FFF2-40B4-BE49-F238E27FC236}">
                <a16:creationId xmlns:a16="http://schemas.microsoft.com/office/drawing/2014/main" id="{3D2CA5DA-81AA-1529-A0BB-795269D813D2}"/>
              </a:ext>
              <a:ext uri="{C183D7F6-B498-43B3-948B-1728B52AA6E4}">
                <adec:decorative xmlns:adec="http://schemas.microsoft.com/office/drawing/2017/decorative" val="1"/>
              </a:ext>
            </a:extLst>
          </p:cNvPr>
          <p:cNvSpPr>
            <a:spLocks noGrp="1"/>
          </p:cNvSpPr>
          <p:nvPr>
            <p:ph type="sldNum" sz="quarter" idx="12"/>
          </p:nvPr>
        </p:nvSpPr>
        <p:spPr/>
        <p:txBody>
          <a:bodyPr/>
          <a:lstStyle/>
          <a:p>
            <a:fld id="{967CAFFF-CE0F-4C04-8039-707BC9DFFFC8}" type="slidenum">
              <a:rPr kumimoji="1" lang="ja-JP" altLang="en-US" smtClean="0"/>
              <a:t>19</a:t>
            </a:fld>
            <a:endParaRPr kumimoji="1" lang="ja-JP" altLang="en-US"/>
          </a:p>
        </p:txBody>
      </p:sp>
    </p:spTree>
    <p:extLst>
      <p:ext uri="{BB962C8B-B14F-4D97-AF65-F5344CB8AC3E}">
        <p14:creationId xmlns:p14="http://schemas.microsoft.com/office/powerpoint/2010/main" val="128347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9174C1-39D2-697F-E591-D7CFA0EFAA66}"/>
              </a:ext>
            </a:extLst>
          </p:cNvPr>
          <p:cNvSpPr>
            <a:spLocks noGrp="1"/>
          </p:cNvSpPr>
          <p:nvPr>
            <p:ph type="title"/>
          </p:nvPr>
        </p:nvSpPr>
        <p:spPr/>
        <p:txBody>
          <a:bodyPr/>
          <a:lstStyle/>
          <a:p>
            <a:r>
              <a:rPr kumimoji="1" lang="ja-JP" altLang="en-US" dirty="0">
                <a:latin typeface="BIZ UDPゴシック" panose="020B0400000000000000" pitchFamily="50" charset="-128"/>
                <a:ea typeface="BIZ UDPゴシック" panose="020B0400000000000000" pitchFamily="50" charset="-128"/>
              </a:rPr>
              <a:t>目次</a:t>
            </a:r>
          </a:p>
        </p:txBody>
      </p:sp>
      <p:sp>
        <p:nvSpPr>
          <p:cNvPr id="3" name="コンテンツ プレースホルダー 2">
            <a:extLst>
              <a:ext uri="{FF2B5EF4-FFF2-40B4-BE49-F238E27FC236}">
                <a16:creationId xmlns:a16="http://schemas.microsoft.com/office/drawing/2014/main" id="{07F2631D-D26D-98A4-0432-B7771A4018FF}"/>
              </a:ext>
            </a:extLst>
          </p:cNvPr>
          <p:cNvSpPr>
            <a:spLocks noGrp="1"/>
          </p:cNvSpPr>
          <p:nvPr>
            <p:ph idx="1"/>
          </p:nvPr>
        </p:nvSpPr>
        <p:spPr/>
        <p:txBody>
          <a:bodyPr/>
          <a:lstStyle/>
          <a:p>
            <a:pPr>
              <a:lnSpc>
                <a:spcPct val="150000"/>
              </a:lnSpc>
            </a:pPr>
            <a:r>
              <a:rPr kumimoji="1" lang="en-US" altLang="ja-JP" spc="70" dirty="0">
                <a:latin typeface="BIZ UDPゴシック" panose="020B0400000000000000" pitchFamily="50" charset="-128"/>
                <a:ea typeface="BIZ UDPゴシック" panose="020B0400000000000000" pitchFamily="50" charset="-128"/>
              </a:rPr>
              <a:t>LCP: </a:t>
            </a:r>
            <a:r>
              <a:rPr kumimoji="1" lang="ja-JP" altLang="en-US" spc="70" dirty="0">
                <a:latin typeface="BIZ UDPゴシック" panose="020B0400000000000000" pitchFamily="50" charset="-128"/>
                <a:ea typeface="BIZ UDPゴシック" panose="020B0400000000000000" pitchFamily="50" charset="-128"/>
              </a:rPr>
              <a:t>アクセシビリティと両立する著作権保護</a:t>
            </a:r>
            <a:r>
              <a:rPr kumimoji="1" lang="en-US" altLang="ja-JP" spc="70" dirty="0">
                <a:latin typeface="BIZ UDPゴシック" panose="020B0400000000000000" pitchFamily="50" charset="-128"/>
                <a:ea typeface="BIZ UDPゴシック" panose="020B0400000000000000" pitchFamily="50" charset="-128"/>
              </a:rPr>
              <a:t>(</a:t>
            </a:r>
            <a:r>
              <a:rPr lang="en-US" altLang="ja-JP" spc="70" dirty="0">
                <a:latin typeface="BIZ UDPゴシック" panose="020B0400000000000000" pitchFamily="50" charset="-128"/>
                <a:ea typeface="BIZ UDPゴシック" panose="020B0400000000000000" pitchFamily="50" charset="-128"/>
              </a:rPr>
              <a:t>DRM)</a:t>
            </a:r>
          </a:p>
          <a:p>
            <a:pPr>
              <a:lnSpc>
                <a:spcPct val="150000"/>
              </a:lnSpc>
            </a:pPr>
            <a:r>
              <a:rPr kumimoji="1" lang="en-US" altLang="ja-JP" spc="100" dirty="0">
                <a:latin typeface="BIZ UDPゴシック" panose="020B0400000000000000" pitchFamily="50" charset="-128"/>
                <a:ea typeface="BIZ UDPゴシック" panose="020B0400000000000000" pitchFamily="50" charset="-128"/>
              </a:rPr>
              <a:t>EPUB</a:t>
            </a:r>
            <a:r>
              <a:rPr kumimoji="1" lang="ja-JP" altLang="en-US" spc="100" dirty="0">
                <a:latin typeface="BIZ UDPゴシック" panose="020B0400000000000000" pitchFamily="50" charset="-128"/>
                <a:ea typeface="BIZ UDPゴシック" panose="020B0400000000000000" pitchFamily="50" charset="-128"/>
              </a:rPr>
              <a:t>アクセシビリティ</a:t>
            </a:r>
            <a:r>
              <a:rPr kumimoji="1" lang="en-US" altLang="ja-JP" spc="100" dirty="0">
                <a:latin typeface="BIZ UDPゴシック" panose="020B0400000000000000" pitchFamily="50" charset="-128"/>
                <a:ea typeface="BIZ UDPゴシック" panose="020B0400000000000000" pitchFamily="50" charset="-128"/>
              </a:rPr>
              <a:t>:</a:t>
            </a:r>
            <a:r>
              <a:rPr kumimoji="1" lang="ja-JP" altLang="en-US" spc="100" dirty="0">
                <a:latin typeface="BIZ UDPゴシック" panose="020B0400000000000000" pitchFamily="50" charset="-128"/>
                <a:ea typeface="BIZ UDPゴシック" panose="020B0400000000000000" pitchFamily="50" charset="-128"/>
              </a:rPr>
              <a:t>　著作者・出版社とアクセシビリティ関係者の間の</a:t>
            </a:r>
            <a:r>
              <a:rPr lang="ja-JP" altLang="en-US" spc="100" dirty="0">
                <a:latin typeface="BIZ UDPゴシック" panose="020B0400000000000000" pitchFamily="50" charset="-128"/>
                <a:ea typeface="BIZ UDPゴシック" panose="020B0400000000000000" pitchFamily="50" charset="-128"/>
              </a:rPr>
              <a:t>合意地点を与える規格</a:t>
            </a:r>
            <a:endParaRPr lang="en-US" altLang="ja-JP" spc="1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pc="100" dirty="0">
                <a:latin typeface="BIZ UDPゴシック" panose="020B0400000000000000" pitchFamily="50" charset="-128"/>
                <a:ea typeface="BIZ UDPゴシック" panose="020B0400000000000000" pitchFamily="50" charset="-128"/>
              </a:rPr>
              <a:t>日本語書籍に固有のアクセシビリティメタデータ</a:t>
            </a:r>
            <a:endParaRPr kumimoji="1" lang="ja-JP" altLang="en-US" spc="70" dirty="0">
              <a:latin typeface="BIZ UDPゴシック" panose="020B0400000000000000" pitchFamily="50" charset="-128"/>
              <a:ea typeface="BIZ UDPゴシック" panose="020B0400000000000000" pitchFamily="50" charset="-128"/>
            </a:endParaRPr>
          </a:p>
        </p:txBody>
      </p:sp>
      <p:sp>
        <p:nvSpPr>
          <p:cNvPr id="4" name="フッター プレースホルダー 3">
            <a:extLst>
              <a:ext uri="{FF2B5EF4-FFF2-40B4-BE49-F238E27FC236}">
                <a16:creationId xmlns:a16="http://schemas.microsoft.com/office/drawing/2014/main" id="{EA68F623-6A2E-20F3-27BD-B66FE18F4B7C}"/>
              </a:ext>
              <a:ext uri="{C183D7F6-B498-43B3-948B-1728B52AA6E4}">
                <adec:decorative xmlns:adec="http://schemas.microsoft.com/office/drawing/2017/decorative" val="1"/>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5" name="スライド番号プレースホルダー 4">
            <a:extLst>
              <a:ext uri="{FF2B5EF4-FFF2-40B4-BE49-F238E27FC236}">
                <a16:creationId xmlns:a16="http://schemas.microsoft.com/office/drawing/2014/main" id="{8C517152-D381-3772-EB1F-DC05298AF6FE}"/>
              </a:ext>
              <a:ext uri="{C183D7F6-B498-43B3-948B-1728B52AA6E4}">
                <adec:decorative xmlns:adec="http://schemas.microsoft.com/office/drawing/2017/decorative" val="1"/>
              </a:ext>
            </a:extLst>
          </p:cNvPr>
          <p:cNvSpPr>
            <a:spLocks noGrp="1"/>
          </p:cNvSpPr>
          <p:nvPr>
            <p:ph type="sldNum" sz="quarter" idx="12"/>
          </p:nvPr>
        </p:nvSpPr>
        <p:spPr/>
        <p:txBody>
          <a:bodyPr/>
          <a:lstStyle/>
          <a:p>
            <a:fld id="{967CAFFF-CE0F-4C04-8039-707BC9DFFFC8}" type="slidenum">
              <a:rPr kumimoji="1" lang="ja-JP" altLang="en-US" smtClean="0"/>
              <a:t>2</a:t>
            </a:fld>
            <a:endParaRPr kumimoji="1" lang="ja-JP" altLang="en-US"/>
          </a:p>
        </p:txBody>
      </p:sp>
    </p:spTree>
    <p:extLst>
      <p:ext uri="{BB962C8B-B14F-4D97-AF65-F5344CB8AC3E}">
        <p14:creationId xmlns:p14="http://schemas.microsoft.com/office/powerpoint/2010/main" val="3917358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2D5627-BB5A-8A13-C724-E656902F6631}"/>
              </a:ext>
            </a:extLst>
          </p:cNvPr>
          <p:cNvSpPr>
            <a:spLocks noGrp="1"/>
          </p:cNvSpPr>
          <p:nvPr>
            <p:ph type="title"/>
          </p:nvPr>
        </p:nvSpPr>
        <p:spPr/>
        <p:txBody>
          <a:bodyPr>
            <a:noAutofit/>
          </a:bodyPr>
          <a:lstStyle/>
          <a:p>
            <a:pPr>
              <a:lnSpc>
                <a:spcPct val="150000"/>
              </a:lnSpc>
            </a:pPr>
            <a:r>
              <a:rPr kumimoji="1" lang="ja-JP" altLang="en-US" sz="3600" spc="70" dirty="0">
                <a:latin typeface="BIZ UDPゴシック" panose="020B0400000000000000" pitchFamily="50" charset="-128"/>
                <a:ea typeface="BIZ UDPゴシック" panose="020B0400000000000000" pitchFamily="50" charset="-128"/>
              </a:rPr>
              <a:t>総ルビ／パラルビ、縦書き／横書き、分かち書き</a:t>
            </a:r>
          </a:p>
        </p:txBody>
      </p:sp>
      <p:sp>
        <p:nvSpPr>
          <p:cNvPr id="3" name="コンテンツ プレースホルダー 2">
            <a:extLst>
              <a:ext uri="{FF2B5EF4-FFF2-40B4-BE49-F238E27FC236}">
                <a16:creationId xmlns:a16="http://schemas.microsoft.com/office/drawing/2014/main" id="{A592A8F2-5125-AA5F-C09D-C67FFE3DFD02}"/>
              </a:ext>
            </a:extLst>
          </p:cNvPr>
          <p:cNvSpPr>
            <a:spLocks noGrp="1"/>
          </p:cNvSpPr>
          <p:nvPr>
            <p:ph idx="1"/>
          </p:nvPr>
        </p:nvSpPr>
        <p:spPr/>
        <p:txBody>
          <a:bodyPr>
            <a:normAutofit fontScale="55000" lnSpcReduction="20000"/>
          </a:bodyPr>
          <a:lstStyle/>
          <a:p>
            <a:pPr>
              <a:lnSpc>
                <a:spcPct val="150000"/>
              </a:lnSpc>
            </a:pPr>
            <a:r>
              <a:rPr kumimoji="1" lang="ja-JP" altLang="en-US" dirty="0">
                <a:latin typeface="BIZ UDPゴシック" panose="020B0400000000000000" pitchFamily="50" charset="-128"/>
                <a:ea typeface="BIZ UDPゴシック" panose="020B0400000000000000" pitchFamily="50" charset="-128"/>
              </a:rPr>
              <a:t>総ルビ</a:t>
            </a:r>
            <a:endParaRPr kumimoji="1" lang="en-US" altLang="ja-JP" dirty="0">
              <a:latin typeface="BIZ UDPゴシック" panose="020B0400000000000000" pitchFamily="50" charset="-128"/>
              <a:ea typeface="BIZ UDPゴシック" panose="020B0400000000000000" pitchFamily="50" charset="-128"/>
            </a:endParaRPr>
          </a:p>
          <a:p>
            <a:pPr marL="0" indent="0">
              <a:lnSpc>
                <a:spcPct val="150000"/>
              </a:lnSpc>
              <a:buNone/>
            </a:pPr>
            <a:r>
              <a:rPr lang="en-US" altLang="ja-JP" dirty="0">
                <a:solidFill>
                  <a:srgbClr val="383A42"/>
                </a:solidFill>
                <a:effectLst/>
                <a:highlight>
                  <a:srgbClr val="FAFAFA"/>
                </a:highlight>
                <a:latin typeface="BIZ UDPゴシック" panose="020B0400000000000000" pitchFamily="50" charset="-128"/>
                <a:ea typeface="BIZ UDPゴシック" panose="020B0400000000000000" pitchFamily="50" charset="-128"/>
              </a:rPr>
              <a:t>&lt;</a:t>
            </a:r>
            <a:r>
              <a:rPr lang="en-US" altLang="ja-JP" dirty="0">
                <a:effectLst/>
                <a:highlight>
                  <a:srgbClr val="FAFAFA"/>
                </a:highlight>
                <a:latin typeface="BIZ UDPゴシック" panose="020B0400000000000000" pitchFamily="50" charset="-128"/>
                <a:ea typeface="BIZ UDPゴシック" panose="020B0400000000000000" pitchFamily="50" charset="-128"/>
              </a:rPr>
              <a:t>meta</a:t>
            </a:r>
            <a:r>
              <a:rPr lang="en-US" altLang="ja-JP" dirty="0">
                <a:solidFill>
                  <a:srgbClr val="383A42"/>
                </a:solidFill>
                <a:effectLst/>
                <a:highlight>
                  <a:srgbClr val="FAFAFA"/>
                </a:highlight>
                <a:latin typeface="BIZ UDPゴシック" panose="020B0400000000000000" pitchFamily="50" charset="-128"/>
                <a:ea typeface="BIZ UDPゴシック" panose="020B0400000000000000" pitchFamily="50" charset="-128"/>
              </a:rPr>
              <a:t> </a:t>
            </a:r>
            <a:r>
              <a:rPr lang="en-US" altLang="ja-JP" dirty="0">
                <a:effectLst/>
                <a:highlight>
                  <a:srgbClr val="FAFAFA"/>
                </a:highlight>
                <a:latin typeface="BIZ UDPゴシック" panose="020B0400000000000000" pitchFamily="50" charset="-128"/>
                <a:ea typeface="BIZ UDPゴシック" panose="020B0400000000000000" pitchFamily="50" charset="-128"/>
              </a:rPr>
              <a:t>itemprop</a:t>
            </a:r>
            <a:r>
              <a:rPr lang="en-US" altLang="ja-JP" dirty="0">
                <a:solidFill>
                  <a:srgbClr val="383A42"/>
                </a:solidFill>
                <a:effectLst/>
                <a:highlight>
                  <a:srgbClr val="FAFAFA"/>
                </a:highlight>
                <a:latin typeface="BIZ UDPゴシック" panose="020B0400000000000000" pitchFamily="50" charset="-128"/>
                <a:ea typeface="BIZ UDPゴシック" panose="020B0400000000000000" pitchFamily="50" charset="-128"/>
              </a:rPr>
              <a:t>=</a:t>
            </a:r>
            <a:r>
              <a:rPr lang="en-US" altLang="ja-JP" dirty="0">
                <a:solidFill>
                  <a:srgbClr val="383A42"/>
                </a:solidFill>
                <a:highlight>
                  <a:srgbClr val="FAFAFA"/>
                </a:highlight>
                <a:latin typeface="BIZ UDPゴシック" panose="020B0400000000000000" pitchFamily="50" charset="-128"/>
                <a:ea typeface="BIZ UDPゴシック" panose="020B0400000000000000" pitchFamily="50" charset="-128"/>
              </a:rPr>
              <a:t>“</a:t>
            </a:r>
            <a:r>
              <a:rPr lang="en-US" altLang="ja-JP" dirty="0" err="1">
                <a:effectLst/>
                <a:highlight>
                  <a:srgbClr val="FAFAFA"/>
                </a:highlight>
                <a:latin typeface="BIZ UDPゴシック" panose="020B0400000000000000" pitchFamily="50" charset="-128"/>
                <a:ea typeface="BIZ UDPゴシック" panose="020B0400000000000000" pitchFamily="50" charset="-128"/>
              </a:rPr>
              <a:t>accessibilityFeature</a:t>
            </a:r>
            <a:r>
              <a:rPr lang="en-US" altLang="ja-JP" dirty="0">
                <a:effectLst/>
                <a:highlight>
                  <a:srgbClr val="FAFAFA"/>
                </a:highlight>
                <a:latin typeface="BIZ UDPゴシック" panose="020B0400000000000000" pitchFamily="50" charset="-128"/>
                <a:ea typeface="BIZ UDPゴシック" panose="020B0400000000000000" pitchFamily="50" charset="-128"/>
              </a:rPr>
              <a:t>”</a:t>
            </a:r>
            <a:br>
              <a:rPr lang="en-US" altLang="ja-JP" dirty="0">
                <a:effectLst/>
                <a:highlight>
                  <a:srgbClr val="FAFAFA"/>
                </a:highlight>
                <a:latin typeface="BIZ UDPゴシック" panose="020B0400000000000000" pitchFamily="50" charset="-128"/>
                <a:ea typeface="BIZ UDPゴシック" panose="020B0400000000000000" pitchFamily="50" charset="-128"/>
              </a:rPr>
            </a:br>
            <a:r>
              <a:rPr lang="en-US" altLang="ja-JP" dirty="0">
                <a:effectLst/>
                <a:highlight>
                  <a:srgbClr val="FAFAFA"/>
                </a:highlight>
                <a:latin typeface="BIZ UDPゴシック" panose="020B0400000000000000" pitchFamily="50" charset="-128"/>
                <a:ea typeface="BIZ UDPゴシック" panose="020B0400000000000000" pitchFamily="50" charset="-128"/>
              </a:rPr>
              <a:t>	content</a:t>
            </a:r>
            <a:r>
              <a:rPr lang="en-US" altLang="ja-JP" dirty="0">
                <a:solidFill>
                  <a:srgbClr val="383A42"/>
                </a:solidFill>
                <a:effectLst/>
                <a:highlight>
                  <a:srgbClr val="FAFAFA"/>
                </a:highlight>
                <a:latin typeface="BIZ UDPゴシック" panose="020B0400000000000000" pitchFamily="50" charset="-128"/>
                <a:ea typeface="BIZ UDPゴシック" panose="020B0400000000000000" pitchFamily="50" charset="-128"/>
              </a:rPr>
              <a:t>=</a:t>
            </a:r>
            <a:r>
              <a:rPr lang="en-US" altLang="ja-JP" dirty="0">
                <a:effectLst/>
                <a:highlight>
                  <a:srgbClr val="FAFAFA"/>
                </a:highlight>
                <a:latin typeface="BIZ UDPゴシック" panose="020B0400000000000000" pitchFamily="50" charset="-128"/>
                <a:ea typeface="BIZ UDPゴシック" panose="020B0400000000000000" pitchFamily="50" charset="-128"/>
              </a:rPr>
              <a:t>“</a:t>
            </a:r>
            <a:r>
              <a:rPr lang="en-US" altLang="ja-JP" dirty="0" err="1">
                <a:solidFill>
                  <a:srgbClr val="000000"/>
                </a:solidFill>
                <a:effectLst/>
                <a:highlight>
                  <a:srgbClr val="FFFFFF"/>
                </a:highlight>
                <a:latin typeface="BIZ UDPゴシック" panose="020B0400000000000000" pitchFamily="50" charset="-128"/>
                <a:ea typeface="BIZ UDPゴシック" panose="020B0400000000000000" pitchFamily="50" charset="-128"/>
              </a:rPr>
              <a:t>fullRubyAnnotations</a:t>
            </a:r>
            <a:r>
              <a:rPr lang="en-US" altLang="ja-JP" dirty="0">
                <a:solidFill>
                  <a:srgbClr val="000000"/>
                </a:solidFill>
                <a:effectLst/>
                <a:highlight>
                  <a:srgbClr val="FFFFFF"/>
                </a:highlight>
                <a:latin typeface="BIZ UDPゴシック" panose="020B0400000000000000" pitchFamily="50" charset="-128"/>
                <a:ea typeface="BIZ UDPゴシック" panose="020B0400000000000000" pitchFamily="50" charset="-128"/>
              </a:rPr>
              <a:t>”/&gt;</a:t>
            </a:r>
            <a:endParaRPr lang="en-US" altLang="ja-JP" dirty="0">
              <a:latin typeface="BIZ UDPゴシック" panose="020B0400000000000000" pitchFamily="50" charset="-128"/>
              <a:ea typeface="BIZ UDPゴシック" panose="020B0400000000000000" pitchFamily="50" charset="-128"/>
            </a:endParaRPr>
          </a:p>
          <a:p>
            <a:pPr>
              <a:lnSpc>
                <a:spcPct val="150000"/>
              </a:lnSpc>
            </a:pPr>
            <a:r>
              <a:rPr kumimoji="1" lang="ja-JP" altLang="en-US" dirty="0">
                <a:latin typeface="BIZ UDPゴシック" panose="020B0400000000000000" pitchFamily="50" charset="-128"/>
                <a:ea typeface="BIZ UDPゴシック" panose="020B0400000000000000" pitchFamily="50" charset="-128"/>
              </a:rPr>
              <a:t>横書き</a:t>
            </a:r>
            <a:endParaRPr kumimoji="1" lang="en-US" altLang="ja-JP" dirty="0">
              <a:latin typeface="BIZ UDPゴシック" panose="020B0400000000000000" pitchFamily="50" charset="-128"/>
              <a:ea typeface="BIZ UDPゴシック" panose="020B0400000000000000" pitchFamily="50" charset="-128"/>
            </a:endParaRPr>
          </a:p>
          <a:p>
            <a:pPr marL="0" indent="0">
              <a:lnSpc>
                <a:spcPct val="150000"/>
              </a:lnSpc>
              <a:buNone/>
            </a:pPr>
            <a:r>
              <a:rPr lang="en-US" altLang="ja-JP" dirty="0">
                <a:solidFill>
                  <a:srgbClr val="383A42"/>
                </a:solidFill>
                <a:effectLst/>
                <a:highlight>
                  <a:srgbClr val="FAFAFA"/>
                </a:highlight>
                <a:latin typeface="BIZ UDPゴシック" panose="020B0400000000000000" pitchFamily="50" charset="-128"/>
                <a:ea typeface="BIZ UDPゴシック" panose="020B0400000000000000" pitchFamily="50" charset="-128"/>
              </a:rPr>
              <a:t>&lt;</a:t>
            </a:r>
            <a:r>
              <a:rPr lang="en-US" altLang="ja-JP" dirty="0">
                <a:effectLst/>
                <a:highlight>
                  <a:srgbClr val="FAFAFA"/>
                </a:highlight>
                <a:latin typeface="BIZ UDPゴシック" panose="020B0400000000000000" pitchFamily="50" charset="-128"/>
                <a:ea typeface="BIZ UDPゴシック" panose="020B0400000000000000" pitchFamily="50" charset="-128"/>
              </a:rPr>
              <a:t>meta</a:t>
            </a:r>
            <a:r>
              <a:rPr lang="en-US" altLang="ja-JP" dirty="0">
                <a:solidFill>
                  <a:srgbClr val="383A42"/>
                </a:solidFill>
                <a:effectLst/>
                <a:highlight>
                  <a:srgbClr val="FAFAFA"/>
                </a:highlight>
                <a:latin typeface="BIZ UDPゴシック" panose="020B0400000000000000" pitchFamily="50" charset="-128"/>
                <a:ea typeface="BIZ UDPゴシック" panose="020B0400000000000000" pitchFamily="50" charset="-128"/>
              </a:rPr>
              <a:t> </a:t>
            </a:r>
            <a:r>
              <a:rPr lang="en-US" altLang="ja-JP" dirty="0">
                <a:effectLst/>
                <a:highlight>
                  <a:srgbClr val="FAFAFA"/>
                </a:highlight>
                <a:latin typeface="BIZ UDPゴシック" panose="020B0400000000000000" pitchFamily="50" charset="-128"/>
                <a:ea typeface="BIZ UDPゴシック" panose="020B0400000000000000" pitchFamily="50" charset="-128"/>
              </a:rPr>
              <a:t>itemprop</a:t>
            </a:r>
            <a:r>
              <a:rPr lang="en-US" altLang="ja-JP" dirty="0">
                <a:solidFill>
                  <a:srgbClr val="383A42"/>
                </a:solidFill>
                <a:effectLst/>
                <a:highlight>
                  <a:srgbClr val="FAFAFA"/>
                </a:highlight>
                <a:latin typeface="BIZ UDPゴシック" panose="020B0400000000000000" pitchFamily="50" charset="-128"/>
                <a:ea typeface="BIZ UDPゴシック" panose="020B0400000000000000" pitchFamily="50" charset="-128"/>
              </a:rPr>
              <a:t>=</a:t>
            </a:r>
            <a:r>
              <a:rPr lang="en-US" altLang="ja-JP" dirty="0">
                <a:effectLst/>
                <a:highlight>
                  <a:srgbClr val="FAFAFA"/>
                </a:highlight>
                <a:latin typeface="BIZ UDPゴシック" panose="020B0400000000000000" pitchFamily="50" charset="-128"/>
                <a:ea typeface="BIZ UDPゴシック" panose="020B0400000000000000" pitchFamily="50" charset="-128"/>
              </a:rPr>
              <a:t>“</a:t>
            </a:r>
            <a:r>
              <a:rPr lang="en-US" altLang="ja-JP" dirty="0" err="1">
                <a:effectLst/>
                <a:highlight>
                  <a:srgbClr val="FAFAFA"/>
                </a:highlight>
                <a:latin typeface="BIZ UDPゴシック" panose="020B0400000000000000" pitchFamily="50" charset="-128"/>
                <a:ea typeface="BIZ UDPゴシック" panose="020B0400000000000000" pitchFamily="50" charset="-128"/>
              </a:rPr>
              <a:t>accessibilityFeature</a:t>
            </a:r>
            <a:r>
              <a:rPr lang="en-US" altLang="ja-JP" dirty="0">
                <a:effectLst/>
                <a:highlight>
                  <a:srgbClr val="FAFAFA"/>
                </a:highlight>
                <a:latin typeface="BIZ UDPゴシック" panose="020B0400000000000000" pitchFamily="50" charset="-128"/>
                <a:ea typeface="BIZ UDPゴシック" panose="020B0400000000000000" pitchFamily="50" charset="-128"/>
              </a:rPr>
              <a:t>”</a:t>
            </a:r>
            <a:r>
              <a:rPr lang="en-US" altLang="ja-JP" dirty="0">
                <a:solidFill>
                  <a:srgbClr val="383A42"/>
                </a:solidFill>
                <a:effectLst/>
                <a:highlight>
                  <a:srgbClr val="FAFAFA"/>
                </a:highlight>
                <a:latin typeface="BIZ UDPゴシック" panose="020B0400000000000000" pitchFamily="50" charset="-128"/>
                <a:ea typeface="BIZ UDPゴシック" panose="020B0400000000000000" pitchFamily="50" charset="-128"/>
              </a:rPr>
              <a:t> </a:t>
            </a:r>
            <a:br>
              <a:rPr lang="en-US" altLang="ja-JP" dirty="0">
                <a:solidFill>
                  <a:srgbClr val="383A42"/>
                </a:solidFill>
                <a:effectLst/>
                <a:highlight>
                  <a:srgbClr val="FAFAFA"/>
                </a:highlight>
                <a:latin typeface="BIZ UDPゴシック" panose="020B0400000000000000" pitchFamily="50" charset="-128"/>
                <a:ea typeface="BIZ UDPゴシック" panose="020B0400000000000000" pitchFamily="50" charset="-128"/>
              </a:rPr>
            </a:br>
            <a:r>
              <a:rPr lang="en-US" altLang="ja-JP" dirty="0">
                <a:solidFill>
                  <a:srgbClr val="383A42"/>
                </a:solidFill>
                <a:effectLst/>
                <a:highlight>
                  <a:srgbClr val="FAFAFA"/>
                </a:highlight>
                <a:latin typeface="BIZ UDPゴシック" panose="020B0400000000000000" pitchFamily="50" charset="-128"/>
                <a:ea typeface="BIZ UDPゴシック" panose="020B0400000000000000" pitchFamily="50" charset="-128"/>
              </a:rPr>
              <a:t>	</a:t>
            </a:r>
            <a:r>
              <a:rPr lang="en-US" altLang="ja-JP" dirty="0">
                <a:effectLst/>
                <a:highlight>
                  <a:srgbClr val="FAFAFA"/>
                </a:highlight>
                <a:latin typeface="BIZ UDPゴシック" panose="020B0400000000000000" pitchFamily="50" charset="-128"/>
                <a:ea typeface="BIZ UDPゴシック" panose="020B0400000000000000" pitchFamily="50" charset="-128"/>
              </a:rPr>
              <a:t>content</a:t>
            </a:r>
            <a:r>
              <a:rPr lang="en-US" altLang="ja-JP" dirty="0">
                <a:solidFill>
                  <a:srgbClr val="383A42"/>
                </a:solidFill>
                <a:effectLst/>
                <a:highlight>
                  <a:srgbClr val="FAFAFA"/>
                </a:highlight>
                <a:latin typeface="BIZ UDPゴシック" panose="020B0400000000000000" pitchFamily="50" charset="-128"/>
                <a:ea typeface="BIZ UDPゴシック" panose="020B0400000000000000" pitchFamily="50" charset="-128"/>
              </a:rPr>
              <a:t>=“</a:t>
            </a:r>
            <a:r>
              <a:rPr lang="en-US" altLang="ja-JP" dirty="0" err="1">
                <a:solidFill>
                  <a:srgbClr val="383A42"/>
                </a:solidFill>
                <a:effectLst/>
                <a:highlight>
                  <a:srgbClr val="FAFAFA"/>
                </a:highlight>
                <a:latin typeface="BIZ UDPゴシック" panose="020B0400000000000000" pitchFamily="50" charset="-128"/>
                <a:ea typeface="BIZ UDPゴシック" panose="020B0400000000000000" pitchFamily="50" charset="-128"/>
              </a:rPr>
              <a:t>horizontalWriting</a:t>
            </a:r>
            <a:r>
              <a:rPr lang="en-US" altLang="ja-JP" dirty="0">
                <a:solidFill>
                  <a:srgbClr val="000000"/>
                </a:solidFill>
                <a:effectLst/>
                <a:highlight>
                  <a:srgbClr val="FFFFFF"/>
                </a:highlight>
                <a:latin typeface="BIZ UDPゴシック" panose="020B0400000000000000" pitchFamily="50" charset="-128"/>
                <a:ea typeface="BIZ UDPゴシック" panose="020B0400000000000000" pitchFamily="50" charset="-128"/>
              </a:rPr>
              <a:t>”/&gt;</a:t>
            </a:r>
          </a:p>
          <a:p>
            <a:pPr>
              <a:lnSpc>
                <a:spcPct val="150000"/>
              </a:lnSpc>
            </a:pPr>
            <a:r>
              <a:rPr lang="ja-JP" altLang="en-US" dirty="0">
                <a:latin typeface="BIZ UDPゴシック" panose="020B0400000000000000" pitchFamily="50" charset="-128"/>
                <a:ea typeface="BIZ UDPゴシック" panose="020B0400000000000000" pitchFamily="50" charset="-128"/>
              </a:rPr>
              <a:t>分かち書き</a:t>
            </a:r>
            <a:endParaRPr kumimoji="1" lang="en-US" altLang="ja-JP" dirty="0">
              <a:latin typeface="BIZ UDPゴシック" panose="020B0400000000000000" pitchFamily="50" charset="-128"/>
              <a:ea typeface="BIZ UDPゴシック" panose="020B0400000000000000" pitchFamily="50" charset="-128"/>
            </a:endParaRPr>
          </a:p>
          <a:p>
            <a:pPr marL="0" indent="0">
              <a:lnSpc>
                <a:spcPct val="150000"/>
              </a:lnSpc>
              <a:buNone/>
            </a:pPr>
            <a:r>
              <a:rPr lang="en-US" altLang="ja-JP" dirty="0">
                <a:solidFill>
                  <a:srgbClr val="383A42"/>
                </a:solidFill>
                <a:effectLst/>
                <a:highlight>
                  <a:srgbClr val="FAFAFA"/>
                </a:highlight>
                <a:latin typeface="BIZ UDPゴシック" panose="020B0400000000000000" pitchFamily="50" charset="-128"/>
                <a:ea typeface="BIZ UDPゴシック" panose="020B0400000000000000" pitchFamily="50" charset="-128"/>
              </a:rPr>
              <a:t>&lt;</a:t>
            </a:r>
            <a:r>
              <a:rPr lang="en-US" altLang="ja-JP" dirty="0">
                <a:effectLst/>
                <a:highlight>
                  <a:srgbClr val="FAFAFA"/>
                </a:highlight>
                <a:latin typeface="BIZ UDPゴシック" panose="020B0400000000000000" pitchFamily="50" charset="-128"/>
                <a:ea typeface="BIZ UDPゴシック" panose="020B0400000000000000" pitchFamily="50" charset="-128"/>
              </a:rPr>
              <a:t>meta</a:t>
            </a:r>
            <a:r>
              <a:rPr lang="en-US" altLang="ja-JP" dirty="0">
                <a:solidFill>
                  <a:srgbClr val="383A42"/>
                </a:solidFill>
                <a:effectLst/>
                <a:highlight>
                  <a:srgbClr val="FAFAFA"/>
                </a:highlight>
                <a:latin typeface="BIZ UDPゴシック" panose="020B0400000000000000" pitchFamily="50" charset="-128"/>
                <a:ea typeface="BIZ UDPゴシック" panose="020B0400000000000000" pitchFamily="50" charset="-128"/>
              </a:rPr>
              <a:t> </a:t>
            </a:r>
            <a:r>
              <a:rPr lang="en-US" altLang="ja-JP" dirty="0">
                <a:effectLst/>
                <a:highlight>
                  <a:srgbClr val="FAFAFA"/>
                </a:highlight>
                <a:latin typeface="BIZ UDPゴシック" panose="020B0400000000000000" pitchFamily="50" charset="-128"/>
                <a:ea typeface="BIZ UDPゴシック" panose="020B0400000000000000" pitchFamily="50" charset="-128"/>
              </a:rPr>
              <a:t>itemprop</a:t>
            </a:r>
            <a:r>
              <a:rPr lang="en-US" altLang="ja-JP" dirty="0">
                <a:solidFill>
                  <a:srgbClr val="383A42"/>
                </a:solidFill>
                <a:effectLst/>
                <a:highlight>
                  <a:srgbClr val="FAFAFA"/>
                </a:highlight>
                <a:latin typeface="BIZ UDPゴシック" panose="020B0400000000000000" pitchFamily="50" charset="-128"/>
                <a:ea typeface="BIZ UDPゴシック" panose="020B0400000000000000" pitchFamily="50" charset="-128"/>
              </a:rPr>
              <a:t>=</a:t>
            </a:r>
            <a:r>
              <a:rPr lang="en-US" altLang="ja-JP" dirty="0">
                <a:effectLst/>
                <a:highlight>
                  <a:srgbClr val="FAFAFA"/>
                </a:highlight>
                <a:latin typeface="BIZ UDPゴシック" panose="020B0400000000000000" pitchFamily="50" charset="-128"/>
                <a:ea typeface="BIZ UDPゴシック" panose="020B0400000000000000" pitchFamily="50" charset="-128"/>
              </a:rPr>
              <a:t>“</a:t>
            </a:r>
            <a:r>
              <a:rPr lang="en-US" altLang="ja-JP" dirty="0" err="1">
                <a:effectLst/>
                <a:highlight>
                  <a:srgbClr val="FAFAFA"/>
                </a:highlight>
                <a:latin typeface="BIZ UDPゴシック" panose="020B0400000000000000" pitchFamily="50" charset="-128"/>
                <a:ea typeface="BIZ UDPゴシック" panose="020B0400000000000000" pitchFamily="50" charset="-128"/>
              </a:rPr>
              <a:t>accessibilityFeature</a:t>
            </a:r>
            <a:r>
              <a:rPr lang="en-US" altLang="ja-JP">
                <a:effectLst/>
                <a:highlight>
                  <a:srgbClr val="FAFAFA"/>
                </a:highlight>
                <a:latin typeface="BIZ UDPゴシック" panose="020B0400000000000000" pitchFamily="50" charset="-128"/>
                <a:ea typeface="BIZ UDPゴシック" panose="020B0400000000000000" pitchFamily="50" charset="-128"/>
              </a:rPr>
              <a:t>”</a:t>
            </a:r>
            <a:r>
              <a:rPr lang="en-US" altLang="ja-JP">
                <a:solidFill>
                  <a:srgbClr val="383A42"/>
                </a:solidFill>
                <a:effectLst/>
                <a:highlight>
                  <a:srgbClr val="FAFAFA"/>
                </a:highlight>
                <a:latin typeface="BIZ UDPゴシック" panose="020B0400000000000000" pitchFamily="50" charset="-128"/>
                <a:ea typeface="BIZ UDPゴシック" panose="020B0400000000000000" pitchFamily="50" charset="-128"/>
              </a:rPr>
              <a:t> </a:t>
            </a:r>
            <a:br>
              <a:rPr lang="en-US" altLang="ja-JP">
                <a:solidFill>
                  <a:srgbClr val="383A42"/>
                </a:solidFill>
                <a:effectLst/>
                <a:highlight>
                  <a:srgbClr val="FAFAFA"/>
                </a:highlight>
                <a:latin typeface="BIZ UDPゴシック" panose="020B0400000000000000" pitchFamily="50" charset="-128"/>
                <a:ea typeface="BIZ UDPゴシック" panose="020B0400000000000000" pitchFamily="50" charset="-128"/>
              </a:rPr>
            </a:br>
            <a:r>
              <a:rPr lang="en-US" altLang="ja-JP">
                <a:solidFill>
                  <a:srgbClr val="383A42"/>
                </a:solidFill>
                <a:effectLst/>
                <a:highlight>
                  <a:srgbClr val="FAFAFA"/>
                </a:highlight>
                <a:latin typeface="BIZ UDPゴシック" panose="020B0400000000000000" pitchFamily="50" charset="-128"/>
                <a:ea typeface="BIZ UDPゴシック" panose="020B0400000000000000" pitchFamily="50" charset="-128"/>
              </a:rPr>
              <a:t>	</a:t>
            </a:r>
            <a:r>
              <a:rPr lang="en-US" altLang="ja-JP">
                <a:effectLst/>
                <a:highlight>
                  <a:srgbClr val="FAFAFA"/>
                </a:highlight>
                <a:latin typeface="BIZ UDPゴシック" panose="020B0400000000000000" pitchFamily="50" charset="-128"/>
                <a:ea typeface="BIZ UDPゴシック" panose="020B0400000000000000" pitchFamily="50" charset="-128"/>
              </a:rPr>
              <a:t>content</a:t>
            </a:r>
            <a:r>
              <a:rPr lang="en-US" altLang="ja-JP">
                <a:solidFill>
                  <a:srgbClr val="383A42"/>
                </a:solidFill>
                <a:effectLst/>
                <a:highlight>
                  <a:srgbClr val="FAFAFA"/>
                </a:highlight>
                <a:latin typeface="BIZ UDPゴシック" panose="020B0400000000000000" pitchFamily="50" charset="-128"/>
                <a:ea typeface="BIZ UDPゴシック" panose="020B0400000000000000" pitchFamily="50" charset="-128"/>
              </a:rPr>
              <a:t>= “</a:t>
            </a:r>
            <a:r>
              <a:rPr lang="en-US" altLang="ja-JP" dirty="0" err="1">
                <a:solidFill>
                  <a:srgbClr val="383A42"/>
                </a:solidFill>
                <a:effectLst/>
                <a:highlight>
                  <a:srgbClr val="FAFAFA"/>
                </a:highlight>
                <a:latin typeface="BIZ UDPゴシック" panose="020B0400000000000000" pitchFamily="50" charset="-128"/>
                <a:ea typeface="BIZ UDPゴシック" panose="020B0400000000000000" pitchFamily="50" charset="-128"/>
              </a:rPr>
              <a:t>withAdditionalWordSegmentation</a:t>
            </a:r>
            <a:r>
              <a:rPr lang="en-US" altLang="ja-JP" dirty="0">
                <a:effectLst/>
                <a:highlight>
                  <a:srgbClr val="FAFAFA"/>
                </a:highlight>
                <a:latin typeface="BIZ UDPゴシック" panose="020B0400000000000000" pitchFamily="50" charset="-128"/>
                <a:ea typeface="BIZ UDPゴシック" panose="020B0400000000000000" pitchFamily="50" charset="-128"/>
              </a:rPr>
              <a:t> ”/&gt;</a:t>
            </a:r>
            <a:r>
              <a:rPr lang="en-US" altLang="ja-JP" dirty="0">
                <a:solidFill>
                  <a:srgbClr val="000000"/>
                </a:solidFill>
                <a:effectLst/>
                <a:highlight>
                  <a:srgbClr val="FFFFFF"/>
                </a:highlight>
                <a:latin typeface="BIZ UDPゴシック" panose="020B0400000000000000" pitchFamily="50" charset="-128"/>
                <a:ea typeface="BIZ UDPゴシック" panose="020B0400000000000000" pitchFamily="50" charset="-128"/>
              </a:rPr>
              <a:t>	</a:t>
            </a:r>
            <a:endParaRPr kumimoji="1" lang="en-US" altLang="ja-JP" dirty="0"/>
          </a:p>
          <a:p>
            <a:pPr>
              <a:spcBef>
                <a:spcPts val="1800"/>
              </a:spcBef>
            </a:pPr>
            <a:r>
              <a:rPr lang="en-US" altLang="ja-JP" dirty="0">
                <a:latin typeface="BIZ UDPゴシック" panose="020B0400000000000000" pitchFamily="50" charset="-128"/>
                <a:ea typeface="BIZ UDPゴシック" panose="020B0400000000000000" pitchFamily="50" charset="-128"/>
              </a:rPr>
              <a:t>ONIX</a:t>
            </a:r>
            <a:r>
              <a:rPr lang="ja-JP" altLang="en-US" dirty="0">
                <a:latin typeface="BIZ UDPゴシック" panose="020B0400000000000000" pitchFamily="50" charset="-128"/>
                <a:ea typeface="BIZ UDPゴシック" panose="020B0400000000000000" pitchFamily="50" charset="-128"/>
              </a:rPr>
              <a:t>にも同等のデータを追加予定</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フッター プレースホルダー 3">
            <a:extLst>
              <a:ext uri="{FF2B5EF4-FFF2-40B4-BE49-F238E27FC236}">
                <a16:creationId xmlns:a16="http://schemas.microsoft.com/office/drawing/2014/main" id="{F8DF6453-A351-BE4A-5DE9-DECDCFF6064B}"/>
              </a:ext>
              <a:ext uri="{C183D7F6-B498-43B3-948B-1728B52AA6E4}">
                <adec:decorative xmlns:adec="http://schemas.microsoft.com/office/drawing/2017/decorative" val="1"/>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5" name="スライド番号プレースホルダー 4">
            <a:extLst>
              <a:ext uri="{FF2B5EF4-FFF2-40B4-BE49-F238E27FC236}">
                <a16:creationId xmlns:a16="http://schemas.microsoft.com/office/drawing/2014/main" id="{8C4D54A7-7C1B-8675-18A1-B0452F8F9827}"/>
              </a:ext>
              <a:ext uri="{C183D7F6-B498-43B3-948B-1728B52AA6E4}">
                <adec:decorative xmlns:adec="http://schemas.microsoft.com/office/drawing/2017/decorative" val="1"/>
              </a:ext>
            </a:extLst>
          </p:cNvPr>
          <p:cNvSpPr>
            <a:spLocks noGrp="1"/>
          </p:cNvSpPr>
          <p:nvPr>
            <p:ph type="sldNum" sz="quarter" idx="12"/>
          </p:nvPr>
        </p:nvSpPr>
        <p:spPr/>
        <p:txBody>
          <a:bodyPr/>
          <a:lstStyle/>
          <a:p>
            <a:fld id="{967CAFFF-CE0F-4C04-8039-707BC9DFFFC8}" type="slidenum">
              <a:rPr kumimoji="1" lang="ja-JP" altLang="en-US" smtClean="0"/>
              <a:t>20</a:t>
            </a:fld>
            <a:endParaRPr kumimoji="1" lang="ja-JP" altLang="en-US"/>
          </a:p>
        </p:txBody>
      </p:sp>
    </p:spTree>
    <p:extLst>
      <p:ext uri="{BB962C8B-B14F-4D97-AF65-F5344CB8AC3E}">
        <p14:creationId xmlns:p14="http://schemas.microsoft.com/office/powerpoint/2010/main" val="226535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01AFB6-F5B1-53BC-CDAE-A9C1B826D430}"/>
              </a:ext>
            </a:extLst>
          </p:cNvPr>
          <p:cNvSpPr>
            <a:spLocks noGrp="1"/>
          </p:cNvSpPr>
          <p:nvPr>
            <p:ph type="title"/>
          </p:nvPr>
        </p:nvSpPr>
        <p:spPr/>
        <p:txBody>
          <a:bodyPr/>
          <a:lstStyle/>
          <a:p>
            <a:r>
              <a:rPr kumimoji="1" lang="ja-JP" altLang="en-US" spc="100" dirty="0">
                <a:latin typeface="BIZ UDPゴシック" panose="020B0400000000000000" pitchFamily="50" charset="-128"/>
                <a:ea typeface="BIZ UDPゴシック" panose="020B0400000000000000" pitchFamily="50" charset="-128"/>
              </a:rPr>
              <a:t>参考資料</a:t>
            </a:r>
          </a:p>
        </p:txBody>
      </p:sp>
      <p:sp>
        <p:nvSpPr>
          <p:cNvPr id="3" name="コンテンツ プレースホルダー 2">
            <a:extLst>
              <a:ext uri="{FF2B5EF4-FFF2-40B4-BE49-F238E27FC236}">
                <a16:creationId xmlns:a16="http://schemas.microsoft.com/office/drawing/2014/main" id="{9C69EE42-ACC4-D006-3100-90EC6CEB1EF2}"/>
              </a:ext>
            </a:extLst>
          </p:cNvPr>
          <p:cNvSpPr>
            <a:spLocks noGrp="1"/>
          </p:cNvSpPr>
          <p:nvPr>
            <p:ph idx="1"/>
          </p:nvPr>
        </p:nvSpPr>
        <p:spPr/>
        <p:txBody>
          <a:bodyPr/>
          <a:lstStyle/>
          <a:p>
            <a:pPr>
              <a:lnSpc>
                <a:spcPct val="150000"/>
              </a:lnSpc>
            </a:pPr>
            <a:r>
              <a:rPr lang="en-US" altLang="ja-JP" spc="70" dirty="0">
                <a:effectLst/>
                <a:highlight>
                  <a:srgbClr val="FFFFFF"/>
                </a:highlight>
                <a:latin typeface="BIZ UDPゴシック" panose="020B0400000000000000" pitchFamily="50" charset="-128"/>
                <a:ea typeface="BIZ UDPゴシック" panose="020B0400000000000000" pitchFamily="50" charset="-128"/>
                <a:hlinkClick r:id="rId2"/>
              </a:rPr>
              <a:t>Schema.org Accessibility Properties for Discoverability Vocabulary (W3C </a:t>
            </a:r>
            <a:r>
              <a:rPr lang="en-US" altLang="ja-JP" i="0" spc="70" dirty="0">
                <a:effectLst/>
                <a:highlight>
                  <a:srgbClr val="FFFFFF"/>
                </a:highlight>
                <a:latin typeface="BIZ UDPゴシック" panose="020B0400000000000000" pitchFamily="50" charset="-128"/>
                <a:ea typeface="BIZ UDPゴシック" panose="020B0400000000000000" pitchFamily="50" charset="-128"/>
                <a:hlinkClick r:id="rId2"/>
              </a:rPr>
              <a:t>Final Community Group Report,</a:t>
            </a:r>
            <a:r>
              <a:rPr lang="en-US" altLang="ja-JP" i="0" spc="70" dirty="0">
                <a:solidFill>
                  <a:srgbClr val="005A9C"/>
                </a:solidFill>
                <a:effectLst/>
                <a:highlight>
                  <a:srgbClr val="FFFFFF"/>
                </a:highlight>
                <a:latin typeface="BIZ UDPゴシック" panose="020B0400000000000000" pitchFamily="50" charset="-128"/>
                <a:ea typeface="BIZ UDPゴシック" panose="020B0400000000000000" pitchFamily="50" charset="-128"/>
                <a:hlinkClick r:id="rId2"/>
              </a:rPr>
              <a:t> </a:t>
            </a:r>
            <a:r>
              <a:rPr lang="en-US" altLang="ja-JP" spc="70" dirty="0">
                <a:latin typeface="BIZ UDPゴシック" panose="020B0400000000000000" pitchFamily="50" charset="-128"/>
                <a:ea typeface="BIZ UDPゴシック" panose="020B0400000000000000" pitchFamily="50" charset="-128"/>
                <a:hlinkClick r:id="rId2"/>
              </a:rPr>
              <a:t>18 July 2023)</a:t>
            </a:r>
            <a:endParaRPr lang="en-US" altLang="ja-JP" spc="70" dirty="0">
              <a:effectLst/>
              <a:highlight>
                <a:srgbClr val="FFFFFF"/>
              </a:highlight>
              <a:latin typeface="BIZ UDPゴシック" panose="020B0400000000000000" pitchFamily="50" charset="-128"/>
              <a:ea typeface="BIZ UDPゴシック" panose="020B0400000000000000" pitchFamily="50" charset="-128"/>
            </a:endParaRPr>
          </a:p>
          <a:p>
            <a:r>
              <a:rPr lang="ja-JP" altLang="en-US" spc="100" dirty="0">
                <a:latin typeface="BIZ UDPゴシック" panose="020B0400000000000000" pitchFamily="50" charset="-128"/>
                <a:ea typeface="BIZ UDPゴシック" panose="020B0400000000000000" pitchFamily="50" charset="-128"/>
                <a:hlinkClick r:id="rId3"/>
              </a:rPr>
              <a:t>日本</a:t>
            </a:r>
            <a:r>
              <a:rPr lang="en-US" altLang="ja-JP" spc="100" dirty="0">
                <a:latin typeface="BIZ UDPゴシック" panose="020B0400000000000000" pitchFamily="50" charset="-128"/>
                <a:ea typeface="BIZ UDPゴシック" panose="020B0400000000000000" pitchFamily="50" charset="-128"/>
                <a:hlinkClick r:id="rId3"/>
              </a:rPr>
              <a:t>DAISY</a:t>
            </a:r>
            <a:r>
              <a:rPr lang="ja-JP" altLang="en-US" spc="100" dirty="0">
                <a:latin typeface="BIZ UDPゴシック" panose="020B0400000000000000" pitchFamily="50" charset="-128"/>
                <a:ea typeface="BIZ UDPゴシック" panose="020B0400000000000000" pitchFamily="50" charset="-128"/>
                <a:hlinkClick r:id="rId3"/>
              </a:rPr>
              <a:t>コンソーシアム技術委員会の提案資料</a:t>
            </a:r>
            <a:endParaRPr kumimoji="1" lang="ja-JP" altLang="en-US" spc="100" dirty="0">
              <a:latin typeface="BIZ UDPゴシック" panose="020B0400000000000000" pitchFamily="50" charset="-128"/>
              <a:ea typeface="BIZ UDPゴシック" panose="020B0400000000000000" pitchFamily="50" charset="-128"/>
            </a:endParaRPr>
          </a:p>
        </p:txBody>
      </p:sp>
      <p:sp>
        <p:nvSpPr>
          <p:cNvPr id="4" name="フッター プレースホルダー 3">
            <a:extLst>
              <a:ext uri="{FF2B5EF4-FFF2-40B4-BE49-F238E27FC236}">
                <a16:creationId xmlns:a16="http://schemas.microsoft.com/office/drawing/2014/main" id="{AF7752D2-9B81-10FD-AA56-4947FA09B484}"/>
              </a:ext>
              <a:ext uri="{C183D7F6-B498-43B3-948B-1728B52AA6E4}">
                <adec:decorative xmlns:adec="http://schemas.microsoft.com/office/drawing/2017/decorative" val="1"/>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5" name="スライド番号プレースホルダー 4">
            <a:extLst>
              <a:ext uri="{FF2B5EF4-FFF2-40B4-BE49-F238E27FC236}">
                <a16:creationId xmlns:a16="http://schemas.microsoft.com/office/drawing/2014/main" id="{98D673D2-691D-A3A6-886F-BFAAB0480533}"/>
              </a:ext>
              <a:ext uri="{C183D7F6-B498-43B3-948B-1728B52AA6E4}">
                <adec:decorative xmlns:adec="http://schemas.microsoft.com/office/drawing/2017/decorative" val="1"/>
              </a:ext>
            </a:extLst>
          </p:cNvPr>
          <p:cNvSpPr>
            <a:spLocks noGrp="1"/>
          </p:cNvSpPr>
          <p:nvPr>
            <p:ph type="sldNum" sz="quarter" idx="12"/>
          </p:nvPr>
        </p:nvSpPr>
        <p:spPr/>
        <p:txBody>
          <a:bodyPr/>
          <a:lstStyle/>
          <a:p>
            <a:fld id="{967CAFFF-CE0F-4C04-8039-707BC9DFFFC8}" type="slidenum">
              <a:rPr kumimoji="1" lang="ja-JP" altLang="en-US" smtClean="0"/>
              <a:t>21</a:t>
            </a:fld>
            <a:endParaRPr kumimoji="1" lang="ja-JP" altLang="en-US"/>
          </a:p>
        </p:txBody>
      </p:sp>
    </p:spTree>
    <p:extLst>
      <p:ext uri="{BB962C8B-B14F-4D97-AF65-F5344CB8AC3E}">
        <p14:creationId xmlns:p14="http://schemas.microsoft.com/office/powerpoint/2010/main" val="252459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9384DA-4D4C-5E4E-4129-B411BF37E5D8}"/>
              </a:ext>
            </a:extLst>
          </p:cNvPr>
          <p:cNvSpPr>
            <a:spLocks noGrp="1"/>
          </p:cNvSpPr>
          <p:nvPr>
            <p:ph type="title"/>
          </p:nvPr>
        </p:nvSpPr>
        <p:spPr>
          <a:xfrm>
            <a:off x="838200" y="365125"/>
            <a:ext cx="10515600" cy="2442730"/>
          </a:xfrm>
        </p:spPr>
        <p:txBody>
          <a:bodyPr>
            <a:normAutofit/>
          </a:bodyPr>
          <a:lstStyle/>
          <a:p>
            <a:pPr algn="ctr">
              <a:lnSpc>
                <a:spcPct val="150000"/>
              </a:lnSpc>
            </a:pPr>
            <a:r>
              <a:rPr kumimoji="1" lang="en-US" altLang="ja-JP" spc="100" dirty="0">
                <a:latin typeface="BIZ UDPゴシック" panose="020B0400000000000000" pitchFamily="50" charset="-128"/>
                <a:ea typeface="BIZ UDPゴシック" panose="020B0400000000000000" pitchFamily="50" charset="-128"/>
              </a:rPr>
              <a:t>LCP: </a:t>
            </a:r>
            <a:r>
              <a:rPr kumimoji="1" lang="ja-JP" altLang="en-US" spc="100" dirty="0">
                <a:latin typeface="BIZ UDPゴシック" panose="020B0400000000000000" pitchFamily="50" charset="-128"/>
                <a:ea typeface="BIZ UDPゴシック" panose="020B0400000000000000" pitchFamily="50" charset="-128"/>
              </a:rPr>
              <a:t>アクセシビリティと両立する</a:t>
            </a:r>
            <a:br>
              <a:rPr kumimoji="1" lang="en-US" altLang="ja-JP" spc="100" dirty="0">
                <a:latin typeface="BIZ UDPゴシック" panose="020B0400000000000000" pitchFamily="50" charset="-128"/>
                <a:ea typeface="BIZ UDPゴシック" panose="020B0400000000000000" pitchFamily="50" charset="-128"/>
              </a:rPr>
            </a:br>
            <a:r>
              <a:rPr kumimoji="1" lang="ja-JP" altLang="en-US" spc="100" dirty="0">
                <a:latin typeface="BIZ UDPゴシック" panose="020B0400000000000000" pitchFamily="50" charset="-128"/>
                <a:ea typeface="BIZ UDPゴシック" panose="020B0400000000000000" pitchFamily="50" charset="-128"/>
              </a:rPr>
              <a:t>著作権保護</a:t>
            </a:r>
            <a:r>
              <a:rPr kumimoji="1" lang="en-US" altLang="ja-JP" spc="100" dirty="0">
                <a:latin typeface="BIZ UDPゴシック" panose="020B0400000000000000" pitchFamily="50" charset="-128"/>
                <a:ea typeface="BIZ UDPゴシック" panose="020B0400000000000000" pitchFamily="50" charset="-128"/>
              </a:rPr>
              <a:t>(</a:t>
            </a:r>
            <a:r>
              <a:rPr lang="en-US" altLang="ja-JP" spc="100" dirty="0">
                <a:latin typeface="BIZ UDPゴシック" panose="020B0400000000000000" pitchFamily="50" charset="-128"/>
                <a:ea typeface="BIZ UDPゴシック" panose="020B0400000000000000" pitchFamily="50" charset="-128"/>
              </a:rPr>
              <a:t>DRM)</a:t>
            </a:r>
            <a:endParaRPr kumimoji="1" lang="ja-JP" altLang="en-US" spc="100"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D28691AB-1923-F816-5B1C-F705BA2E7277}"/>
              </a:ext>
            </a:extLst>
          </p:cNvPr>
          <p:cNvSpPr>
            <a:spLocks noGrp="1"/>
          </p:cNvSpPr>
          <p:nvPr>
            <p:ph idx="1"/>
          </p:nvPr>
        </p:nvSpPr>
        <p:spPr>
          <a:xfrm>
            <a:off x="838200" y="3429000"/>
            <a:ext cx="10515600" cy="2747963"/>
          </a:xfrm>
        </p:spPr>
        <p:txBody>
          <a:bodyPr>
            <a:normAutofit/>
          </a:bodyPr>
          <a:lstStyle/>
          <a:p>
            <a:pPr marL="0" indent="0">
              <a:lnSpc>
                <a:spcPct val="150000"/>
              </a:lnSpc>
              <a:buNone/>
            </a:pPr>
            <a:r>
              <a:rPr kumimoji="1" lang="ja-JP" altLang="en-US" spc="70" dirty="0">
                <a:latin typeface="BIZ UDPゴシック" panose="020B0400000000000000" pitchFamily="50" charset="-128"/>
                <a:ea typeface="BIZ UDPゴシック" panose="020B0400000000000000" pitchFamily="50" charset="-128"/>
              </a:rPr>
              <a:t>アクセシビリティは著作権者の権利を損なうものであってはならない</a:t>
            </a:r>
            <a:endParaRPr kumimoji="1" lang="en-US" altLang="ja-JP" spc="70" dirty="0">
              <a:latin typeface="BIZ UDPゴシック" panose="020B0400000000000000" pitchFamily="50" charset="-128"/>
              <a:ea typeface="BIZ UDPゴシック" panose="020B0400000000000000" pitchFamily="50" charset="-128"/>
            </a:endParaRPr>
          </a:p>
        </p:txBody>
      </p:sp>
      <p:sp>
        <p:nvSpPr>
          <p:cNvPr id="4" name="フッター プレースホルダー 3">
            <a:extLst>
              <a:ext uri="{FF2B5EF4-FFF2-40B4-BE49-F238E27FC236}">
                <a16:creationId xmlns:a16="http://schemas.microsoft.com/office/drawing/2014/main" id="{40156F79-1B75-4E18-721A-2F6B18F8C416}"/>
              </a:ext>
              <a:ext uri="{C183D7F6-B498-43B3-948B-1728B52AA6E4}">
                <adec:decorative xmlns:adec="http://schemas.microsoft.com/office/drawing/2017/decorative" val="1"/>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5" name="スライド番号プレースホルダー 4">
            <a:extLst>
              <a:ext uri="{FF2B5EF4-FFF2-40B4-BE49-F238E27FC236}">
                <a16:creationId xmlns:a16="http://schemas.microsoft.com/office/drawing/2014/main" id="{5A5347F2-DA87-29CA-F15F-1759F75A622D}"/>
              </a:ext>
              <a:ext uri="{C183D7F6-B498-43B3-948B-1728B52AA6E4}">
                <adec:decorative xmlns:adec="http://schemas.microsoft.com/office/drawing/2017/decorative" val="1"/>
              </a:ext>
            </a:extLst>
          </p:cNvPr>
          <p:cNvSpPr>
            <a:spLocks noGrp="1"/>
          </p:cNvSpPr>
          <p:nvPr>
            <p:ph type="sldNum" sz="quarter" idx="12"/>
          </p:nvPr>
        </p:nvSpPr>
        <p:spPr/>
        <p:txBody>
          <a:bodyPr/>
          <a:lstStyle/>
          <a:p>
            <a:fld id="{967CAFFF-CE0F-4C04-8039-707BC9DFFFC8}" type="slidenum">
              <a:rPr kumimoji="1" lang="ja-JP" altLang="en-US" smtClean="0"/>
              <a:t>3</a:t>
            </a:fld>
            <a:endParaRPr kumimoji="1" lang="ja-JP" altLang="en-US"/>
          </a:p>
        </p:txBody>
      </p:sp>
      <p:pic>
        <p:nvPicPr>
          <p:cNvPr id="1026" name="Picture 2">
            <a:extLst>
              <a:ext uri="{FF2B5EF4-FFF2-40B4-BE49-F238E27FC236}">
                <a16:creationId xmlns:a16="http://schemas.microsoft.com/office/drawing/2014/main" id="{B043E885-695A-2212-C4E2-BE22298DEB9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335" y="4435264"/>
            <a:ext cx="1466080" cy="18518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15DFEDC-D6A6-6AC6-4C9A-8E5CFCEDDB4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9481" y="4486930"/>
            <a:ext cx="1363283" cy="17485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6B4DE54-A6AB-3F51-0C45-0537FCA0B27C}"/>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1522" y="4486929"/>
            <a:ext cx="1608514" cy="1748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D90D37B-A9CD-9A0A-EC3A-DDFEEA84B94B}"/>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5690" y="4511235"/>
            <a:ext cx="1332456" cy="169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46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A7139-4CF1-4C78-A110-43FD1FDACA1D}"/>
              </a:ext>
            </a:extLst>
          </p:cNvPr>
          <p:cNvSpPr>
            <a:spLocks noGrp="1"/>
          </p:cNvSpPr>
          <p:nvPr>
            <p:ph type="title"/>
          </p:nvPr>
        </p:nvSpPr>
        <p:spPr/>
        <p:txBody>
          <a:bodyPr/>
          <a:lstStyle/>
          <a:p>
            <a:r>
              <a:rPr lang="ja-JP" altLang="en-US" spc="100" dirty="0">
                <a:latin typeface="BIZ UDPゴシック" panose="020B0400000000000000" pitchFamily="50" charset="-128"/>
                <a:ea typeface="BIZ UDPゴシック" panose="020B0400000000000000" pitchFamily="50" charset="-128"/>
              </a:rPr>
              <a:t>既存</a:t>
            </a:r>
            <a:r>
              <a:rPr lang="en-US" altLang="ja-JP" spc="100" dirty="0">
                <a:latin typeface="BIZ UDPゴシック" panose="020B0400000000000000" pitchFamily="50" charset="-128"/>
                <a:ea typeface="BIZ UDPゴシック" panose="020B0400000000000000" pitchFamily="50" charset="-128"/>
              </a:rPr>
              <a:t>DRM</a:t>
            </a:r>
            <a:r>
              <a:rPr lang="ja-JP" altLang="en-US" spc="100" dirty="0">
                <a:latin typeface="BIZ UDPゴシック" panose="020B0400000000000000" pitchFamily="50" charset="-128"/>
                <a:ea typeface="BIZ UDPゴシック" panose="020B0400000000000000" pitchFamily="50" charset="-128"/>
              </a:rPr>
              <a:t>の概念図</a:t>
            </a:r>
            <a:endParaRPr kumimoji="1" lang="ja-JP" altLang="en-US" spc="100" dirty="0">
              <a:latin typeface="BIZ UDPゴシック" panose="020B0400000000000000" pitchFamily="50" charset="-128"/>
              <a:ea typeface="BIZ UDPゴシック" panose="020B0400000000000000" pitchFamily="50" charset="-128"/>
            </a:endParaRPr>
          </a:p>
        </p:txBody>
      </p:sp>
      <p:sp>
        <p:nvSpPr>
          <p:cNvPr id="11" name="コンテンツ プレースホルダー 10">
            <a:extLst>
              <a:ext uri="{FF2B5EF4-FFF2-40B4-BE49-F238E27FC236}">
                <a16:creationId xmlns:a16="http://schemas.microsoft.com/office/drawing/2014/main" id="{AC7E33D7-9208-7F7B-59BC-588677E4E357}"/>
              </a:ext>
            </a:extLst>
          </p:cNvPr>
          <p:cNvSpPr>
            <a:spLocks noGrp="1"/>
          </p:cNvSpPr>
          <p:nvPr>
            <p:ph idx="1"/>
          </p:nvPr>
        </p:nvSpPr>
        <p:spPr/>
        <p:txBody>
          <a:bodyPr/>
          <a:lstStyle/>
          <a:p>
            <a:pPr>
              <a:lnSpc>
                <a:spcPct val="150000"/>
              </a:lnSpc>
            </a:pPr>
            <a:r>
              <a:rPr lang="ja-JP" altLang="en-US" spc="70" dirty="0">
                <a:latin typeface="BIZ UDPゴシック" panose="020B0400000000000000" pitchFamily="50" charset="-128"/>
                <a:ea typeface="BIZ UDPゴシック" panose="020B0400000000000000" pitchFamily="50" charset="-128"/>
              </a:rPr>
              <a:t>お金を払った人しか読めない</a:t>
            </a:r>
            <a:endParaRPr lang="en-US" altLang="ja-JP" spc="70" dirty="0">
              <a:latin typeface="BIZ UDPゴシック" panose="020B0400000000000000" pitchFamily="50" charset="-128"/>
              <a:ea typeface="BIZ UDPゴシック" panose="020B0400000000000000" pitchFamily="50" charset="-128"/>
            </a:endParaRPr>
          </a:p>
          <a:p>
            <a:pPr>
              <a:lnSpc>
                <a:spcPct val="150000"/>
              </a:lnSpc>
            </a:pPr>
            <a:r>
              <a:rPr lang="ja-JP" altLang="en-US" spc="70" dirty="0">
                <a:latin typeface="BIZ UDPゴシック" panose="020B0400000000000000" pitchFamily="50" charset="-128"/>
                <a:ea typeface="BIZ UDPゴシック" panose="020B0400000000000000" pitchFamily="50" charset="-128"/>
              </a:rPr>
              <a:t>ほとんどの電子書店で使われている</a:t>
            </a:r>
            <a:endParaRPr lang="en-US" altLang="ja-JP" spc="70" dirty="0">
              <a:latin typeface="BIZ UDPゴシック" panose="020B0400000000000000" pitchFamily="50" charset="-128"/>
              <a:ea typeface="BIZ UDPゴシック" panose="020B0400000000000000" pitchFamily="50" charset="-128"/>
            </a:endParaRPr>
          </a:p>
          <a:p>
            <a:endParaRPr lang="ja-JP" altLang="en-US" dirty="0"/>
          </a:p>
        </p:txBody>
      </p:sp>
      <p:pic>
        <p:nvPicPr>
          <p:cNvPr id="1026" name="Picture 2">
            <a:extLst>
              <a:ext uri="{FF2B5EF4-FFF2-40B4-BE49-F238E27FC236}">
                <a16:creationId xmlns:a16="http://schemas.microsoft.com/office/drawing/2014/main" id="{23E8D636-ADEB-45F2-8DE8-6B67F05F5DC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1048" y="2292888"/>
            <a:ext cx="626511" cy="989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D2E3C7D-97A6-45D7-B805-106D5E5875B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810" y="4776869"/>
            <a:ext cx="745878" cy="1474885"/>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CDF6AF55-78EC-4441-8302-74E0C6B5112D}"/>
              </a:ext>
            </a:extLst>
          </p:cNvPr>
          <p:cNvSpPr txBox="1"/>
          <p:nvPr/>
        </p:nvSpPr>
        <p:spPr>
          <a:xfrm>
            <a:off x="8054986" y="2198255"/>
            <a:ext cx="1486175" cy="369332"/>
          </a:xfrm>
          <a:prstGeom prst="rect">
            <a:avLst/>
          </a:prstGeom>
          <a:noFill/>
          <a:ln w="15875">
            <a:solidFill>
              <a:schemeClr val="tx1"/>
            </a:solidFill>
          </a:ln>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EPUB</a:t>
            </a:r>
            <a:r>
              <a:rPr kumimoji="1" lang="ja-JP" altLang="en-US" dirty="0">
                <a:latin typeface="BIZ UDPゴシック" panose="020B0400000000000000" pitchFamily="50" charset="-128"/>
                <a:ea typeface="BIZ UDPゴシック" panose="020B0400000000000000" pitchFamily="50" charset="-128"/>
              </a:rPr>
              <a:t>書籍</a:t>
            </a:r>
          </a:p>
        </p:txBody>
      </p:sp>
      <p:sp>
        <p:nvSpPr>
          <p:cNvPr id="12" name="テキスト ボックス 11">
            <a:extLst>
              <a:ext uri="{FF2B5EF4-FFF2-40B4-BE49-F238E27FC236}">
                <a16:creationId xmlns:a16="http://schemas.microsoft.com/office/drawing/2014/main" id="{EF19B52C-F745-AD0E-7AD7-3921BD0CC6FF}"/>
              </a:ext>
            </a:extLst>
          </p:cNvPr>
          <p:cNvSpPr txBox="1"/>
          <p:nvPr/>
        </p:nvSpPr>
        <p:spPr>
          <a:xfrm>
            <a:off x="10306218" y="2327505"/>
            <a:ext cx="1552064" cy="852669"/>
          </a:xfrm>
          <a:prstGeom prst="rect">
            <a:avLst/>
          </a:prstGeom>
          <a:noFill/>
        </p:spPr>
        <p:txBody>
          <a:bodyPr wrap="square" rtlCol="0">
            <a:spAutoFit/>
          </a:bodyPr>
          <a:lstStyle/>
          <a:p>
            <a:pPr>
              <a:lnSpc>
                <a:spcPct val="150000"/>
              </a:lnSpc>
            </a:pPr>
            <a:r>
              <a:rPr lang="ja-JP" altLang="en-US" dirty="0">
                <a:solidFill>
                  <a:srgbClr val="FF0000"/>
                </a:solidFill>
                <a:latin typeface="BIZ UDPゴシック" panose="020B0400000000000000" pitchFamily="50" charset="-128"/>
                <a:ea typeface="BIZ UDPゴシック" panose="020B0400000000000000" pitchFamily="50" charset="-128"/>
              </a:rPr>
              <a:t>電子書店</a:t>
            </a:r>
            <a:r>
              <a:rPr lang="en-US" altLang="ja-JP" dirty="0">
                <a:solidFill>
                  <a:srgbClr val="FF0000"/>
                </a:solidFill>
                <a:latin typeface="BIZ UDPゴシック" panose="020B0400000000000000" pitchFamily="50" charset="-128"/>
                <a:ea typeface="BIZ UDPゴシック" panose="020B0400000000000000" pitchFamily="50" charset="-128"/>
              </a:rPr>
              <a:t>A</a:t>
            </a:r>
            <a:r>
              <a:rPr lang="ja-JP" altLang="en-US" dirty="0">
                <a:latin typeface="BIZ UDPゴシック" panose="020B0400000000000000" pitchFamily="50" charset="-128"/>
                <a:ea typeface="BIZ UDPゴシック" panose="020B0400000000000000" pitchFamily="50" charset="-128"/>
              </a:rPr>
              <a:t>のサーバ</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0620CE3A-A72A-426F-8B4A-F0D4E38DE91C}"/>
              </a:ext>
            </a:extLst>
          </p:cNvPr>
          <p:cNvSpPr txBox="1"/>
          <p:nvPr/>
        </p:nvSpPr>
        <p:spPr>
          <a:xfrm>
            <a:off x="8054182" y="2986647"/>
            <a:ext cx="1487198" cy="852669"/>
          </a:xfrm>
          <a:prstGeom prst="rect">
            <a:avLst/>
          </a:prstGeom>
          <a:noFill/>
          <a:ln w="15875">
            <a:solidFill>
              <a:schemeClr val="tx1"/>
            </a:solidFill>
          </a:ln>
        </p:spPr>
        <p:txBody>
          <a:bodyPr wrap="square" rtlCol="0">
            <a:spAutoFit/>
          </a:bodyPr>
          <a:lstStyle/>
          <a:p>
            <a:pPr>
              <a:lnSpc>
                <a:spcPct val="150000"/>
              </a:lnSpc>
            </a:pPr>
            <a:r>
              <a:rPr kumimoji="1" lang="ja-JP" altLang="en-US" dirty="0">
                <a:latin typeface="BIZ UDPゴシック" panose="020B0400000000000000" pitchFamily="50" charset="-128"/>
                <a:ea typeface="BIZ UDPゴシック" panose="020B0400000000000000" pitchFamily="50" charset="-128"/>
              </a:rPr>
              <a:t>保護された</a:t>
            </a:r>
            <a:r>
              <a:rPr kumimoji="1" lang="en-US" altLang="ja-JP" dirty="0">
                <a:latin typeface="BIZ UDPゴシック" panose="020B0400000000000000" pitchFamily="50" charset="-128"/>
                <a:ea typeface="BIZ UDPゴシック" panose="020B0400000000000000" pitchFamily="50" charset="-128"/>
              </a:rPr>
              <a:t>EPUB</a:t>
            </a:r>
            <a:r>
              <a:rPr kumimoji="1" lang="ja-JP" altLang="en-US" dirty="0">
                <a:latin typeface="BIZ UDPゴシック" panose="020B0400000000000000" pitchFamily="50" charset="-128"/>
                <a:ea typeface="BIZ UDPゴシック" panose="020B0400000000000000" pitchFamily="50" charset="-128"/>
              </a:rPr>
              <a:t>書籍</a:t>
            </a:r>
          </a:p>
        </p:txBody>
      </p:sp>
      <p:sp>
        <p:nvSpPr>
          <p:cNvPr id="7" name="矢印: 下 6">
            <a:extLst>
              <a:ext uri="{FF2B5EF4-FFF2-40B4-BE49-F238E27FC236}">
                <a16:creationId xmlns:a16="http://schemas.microsoft.com/office/drawing/2014/main" id="{29FB8587-8D45-4639-BEDB-295C0100FDD6}"/>
              </a:ext>
              <a:ext uri="{C183D7F6-B498-43B3-948B-1728B52AA6E4}">
                <adec:decorative xmlns:adec="http://schemas.microsoft.com/office/drawing/2017/decorative" val="1"/>
              </a:ext>
            </a:extLst>
          </p:cNvPr>
          <p:cNvSpPr/>
          <p:nvPr/>
        </p:nvSpPr>
        <p:spPr>
          <a:xfrm>
            <a:off x="8596003" y="2549023"/>
            <a:ext cx="351722" cy="391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矢印コネクタ 8">
            <a:extLst>
              <a:ext uri="{FF2B5EF4-FFF2-40B4-BE49-F238E27FC236}">
                <a16:creationId xmlns:a16="http://schemas.microsoft.com/office/drawing/2014/main" id="{6000282F-9C11-46C7-A746-2820ED7AC855}"/>
              </a:ext>
              <a:ext uri="{C183D7F6-B498-43B3-948B-1728B52AA6E4}">
                <adec:decorative xmlns:adec="http://schemas.microsoft.com/office/drawing/2017/decorative" val="1"/>
              </a:ext>
            </a:extLst>
          </p:cNvPr>
          <p:cNvCxnSpPr>
            <a:cxnSpLocks/>
            <a:endCxn id="1028" idx="3"/>
          </p:cNvCxnSpPr>
          <p:nvPr/>
        </p:nvCxnSpPr>
        <p:spPr>
          <a:xfrm flipH="1">
            <a:off x="5814688" y="3839316"/>
            <a:ext cx="2627348" cy="1674996"/>
          </a:xfrm>
          <a:prstGeom prst="straightConnector1">
            <a:avLst/>
          </a:prstGeom>
          <a:ln w="15875">
            <a:tailEnd type="triangle" w="lg"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712368F-7E44-4CDA-9450-D3124C9F84B7}"/>
              </a:ext>
            </a:extLst>
          </p:cNvPr>
          <p:cNvSpPr txBox="1"/>
          <p:nvPr/>
        </p:nvSpPr>
        <p:spPr>
          <a:xfrm>
            <a:off x="5814688" y="5485322"/>
            <a:ext cx="2210930" cy="646331"/>
          </a:xfrm>
          <a:prstGeom prst="rect">
            <a:avLst/>
          </a:prstGeom>
          <a:noFill/>
        </p:spPr>
        <p:txBody>
          <a:bodyPr wrap="square" rtlCol="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電子書店</a:t>
            </a:r>
            <a:r>
              <a:rPr lang="en-US" altLang="ja-JP" dirty="0">
                <a:solidFill>
                  <a:srgbClr val="FF0000"/>
                </a:solidFill>
                <a:latin typeface="BIZ UDPゴシック" panose="020B0400000000000000" pitchFamily="50" charset="-128"/>
                <a:ea typeface="BIZ UDPゴシック" panose="020B0400000000000000" pitchFamily="50" charset="-128"/>
              </a:rPr>
              <a:t>A</a:t>
            </a:r>
            <a:r>
              <a:rPr lang="ja-JP" altLang="en-US" dirty="0">
                <a:latin typeface="BIZ UDPゴシック" panose="020B0400000000000000" pitchFamily="50" charset="-128"/>
                <a:ea typeface="BIZ UDPゴシック" panose="020B0400000000000000" pitchFamily="50" charset="-128"/>
              </a:rPr>
              <a:t>の</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電子書籍リーダ</a:t>
            </a:r>
            <a:r>
              <a:rPr lang="en-US" altLang="ja-JP" dirty="0">
                <a:latin typeface="BIZ UDPゴシック" panose="020B0400000000000000" pitchFamily="50" charset="-128"/>
                <a:ea typeface="BIZ UDPゴシック" panose="020B0400000000000000" pitchFamily="50" charset="-128"/>
              </a:rPr>
              <a:t>X</a:t>
            </a:r>
            <a:endParaRPr kumimoji="1" lang="ja-JP" altLang="en-US"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8F5C7FDE-D052-403F-A3DC-32E0FF5A6657}"/>
              </a:ext>
            </a:extLst>
          </p:cNvPr>
          <p:cNvSpPr txBox="1"/>
          <p:nvPr/>
        </p:nvSpPr>
        <p:spPr>
          <a:xfrm>
            <a:off x="8941505" y="5485321"/>
            <a:ext cx="2036349" cy="646331"/>
          </a:xfrm>
          <a:prstGeom prst="rect">
            <a:avLst/>
          </a:prstGeom>
          <a:noFill/>
        </p:spPr>
        <p:txBody>
          <a:bodyPr wrap="square" rtlCol="0">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電子書店</a:t>
            </a:r>
            <a:r>
              <a:rPr lang="en-US" altLang="ja-JP" dirty="0">
                <a:solidFill>
                  <a:srgbClr val="FF0000"/>
                </a:solidFill>
                <a:latin typeface="BIZ UDPゴシック" panose="020B0400000000000000" pitchFamily="50" charset="-128"/>
                <a:ea typeface="BIZ UDPゴシック" panose="020B0400000000000000" pitchFamily="50" charset="-128"/>
              </a:rPr>
              <a:t>A</a:t>
            </a:r>
            <a:r>
              <a:rPr lang="ja-JP" altLang="en-US" dirty="0">
                <a:latin typeface="BIZ UDPゴシック" panose="020B0400000000000000" pitchFamily="50" charset="-128"/>
                <a:ea typeface="BIZ UDPゴシック" panose="020B0400000000000000" pitchFamily="50" charset="-128"/>
              </a:rPr>
              <a:t>の</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電子書籍リーダ</a:t>
            </a:r>
            <a:r>
              <a:rPr lang="en-US" altLang="ja-JP" dirty="0">
                <a:latin typeface="BIZ UDPゴシック" panose="020B0400000000000000" pitchFamily="50" charset="-128"/>
                <a:ea typeface="BIZ UDPゴシック" panose="020B0400000000000000" pitchFamily="50" charset="-128"/>
              </a:rPr>
              <a:t>Y</a:t>
            </a:r>
            <a:endParaRPr kumimoji="1" lang="ja-JP" altLang="en-US" dirty="0">
              <a:latin typeface="BIZ UDPゴシック" panose="020B0400000000000000" pitchFamily="50" charset="-128"/>
              <a:ea typeface="BIZ UDPゴシック" panose="020B0400000000000000" pitchFamily="50" charset="-128"/>
            </a:endParaRPr>
          </a:p>
        </p:txBody>
      </p:sp>
      <p:cxnSp>
        <p:nvCxnSpPr>
          <p:cNvPr id="26" name="直線矢印コネクタ 25">
            <a:extLst>
              <a:ext uri="{FF2B5EF4-FFF2-40B4-BE49-F238E27FC236}">
                <a16:creationId xmlns:a16="http://schemas.microsoft.com/office/drawing/2014/main" id="{30959040-84B1-4AA1-B7BE-CE8036034254}"/>
              </a:ext>
              <a:ext uri="{C183D7F6-B498-43B3-948B-1728B52AA6E4}">
                <adec:decorative xmlns:adec="http://schemas.microsoft.com/office/drawing/2017/decorative" val="1"/>
              </a:ext>
            </a:extLst>
          </p:cNvPr>
          <p:cNvCxnSpPr>
            <a:cxnSpLocks/>
            <a:endCxn id="22" idx="1"/>
          </p:cNvCxnSpPr>
          <p:nvPr/>
        </p:nvCxnSpPr>
        <p:spPr>
          <a:xfrm>
            <a:off x="8941505" y="3839316"/>
            <a:ext cx="1973429" cy="1689898"/>
          </a:xfrm>
          <a:prstGeom prst="straightConnector1">
            <a:avLst/>
          </a:prstGeom>
          <a:ln w="15875">
            <a:tailEnd type="triangle" w="lg" len="med"/>
          </a:ln>
        </p:spPr>
        <p:style>
          <a:lnRef idx="1">
            <a:schemeClr val="accent1"/>
          </a:lnRef>
          <a:fillRef idx="0">
            <a:schemeClr val="accent1"/>
          </a:fillRef>
          <a:effectRef idx="0">
            <a:schemeClr val="accent1"/>
          </a:effectRef>
          <a:fontRef idx="minor">
            <a:schemeClr val="tx1"/>
          </a:fontRef>
        </p:style>
      </p:cxnSp>
      <p:pic>
        <p:nvPicPr>
          <p:cNvPr id="22" name="Picture 4">
            <a:extLst>
              <a:ext uri="{FF2B5EF4-FFF2-40B4-BE49-F238E27FC236}">
                <a16:creationId xmlns:a16="http://schemas.microsoft.com/office/drawing/2014/main" id="{6898BCE0-8E4E-7351-EF83-591A843EB64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4934" y="4791771"/>
            <a:ext cx="745878" cy="1474885"/>
          </a:xfrm>
          <a:prstGeom prst="rect">
            <a:avLst/>
          </a:prstGeom>
          <a:noFill/>
          <a:extLst>
            <a:ext uri="{909E8E84-426E-40DD-AFC4-6F175D3DCCD1}">
              <a14:hiddenFill xmlns:a14="http://schemas.microsoft.com/office/drawing/2010/main">
                <a:solidFill>
                  <a:srgbClr val="FFFFFF"/>
                </a:solidFill>
              </a14:hiddenFill>
            </a:ext>
          </a:extLst>
        </p:spPr>
      </p:pic>
      <p:sp>
        <p:nvSpPr>
          <p:cNvPr id="32" name="フッター プレースホルダー 31">
            <a:extLst>
              <a:ext uri="{FF2B5EF4-FFF2-40B4-BE49-F238E27FC236}">
                <a16:creationId xmlns:a16="http://schemas.microsoft.com/office/drawing/2014/main" id="{AE7B33A5-E656-B296-779D-F2ABB6C1AFD8}"/>
              </a:ext>
              <a:ext uri="{C183D7F6-B498-43B3-948B-1728B52AA6E4}">
                <adec:decorative xmlns:adec="http://schemas.microsoft.com/office/drawing/2017/decorative" val="1"/>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33" name="スライド番号プレースホルダー 32">
            <a:extLst>
              <a:ext uri="{FF2B5EF4-FFF2-40B4-BE49-F238E27FC236}">
                <a16:creationId xmlns:a16="http://schemas.microsoft.com/office/drawing/2014/main" id="{09C0B042-B332-D6DC-A50A-B125B251B533}"/>
              </a:ext>
              <a:ext uri="{C183D7F6-B498-43B3-948B-1728B52AA6E4}">
                <adec:decorative xmlns:adec="http://schemas.microsoft.com/office/drawing/2017/decorative" val="1"/>
              </a:ext>
            </a:extLst>
          </p:cNvPr>
          <p:cNvSpPr>
            <a:spLocks noGrp="1"/>
          </p:cNvSpPr>
          <p:nvPr>
            <p:ph type="sldNum" sz="quarter" idx="12"/>
          </p:nvPr>
        </p:nvSpPr>
        <p:spPr/>
        <p:txBody>
          <a:bodyPr/>
          <a:lstStyle/>
          <a:p>
            <a:fld id="{967CAFFF-CE0F-4C04-8039-707BC9DFFFC8}" type="slidenum">
              <a:rPr kumimoji="1" lang="ja-JP" altLang="en-US" smtClean="0"/>
              <a:t>4</a:t>
            </a:fld>
            <a:endParaRPr kumimoji="1" lang="ja-JP" altLang="en-US"/>
          </a:p>
        </p:txBody>
      </p:sp>
    </p:spTree>
    <p:extLst>
      <p:ext uri="{BB962C8B-B14F-4D97-AF65-F5344CB8AC3E}">
        <p14:creationId xmlns:p14="http://schemas.microsoft.com/office/powerpoint/2010/main" val="1912703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681C53-CABA-22AB-EC28-4F403D5C0E01}"/>
              </a:ext>
            </a:extLst>
          </p:cNvPr>
          <p:cNvSpPr>
            <a:spLocks noGrp="1"/>
          </p:cNvSpPr>
          <p:nvPr>
            <p:ph type="title"/>
          </p:nvPr>
        </p:nvSpPr>
        <p:spPr/>
        <p:txBody>
          <a:bodyPr/>
          <a:lstStyle/>
          <a:p>
            <a:r>
              <a:rPr lang="ja-JP" altLang="en-US" spc="60" dirty="0">
                <a:latin typeface="BIZ UDPゴシック" panose="020B0400000000000000" pitchFamily="50" charset="-128"/>
                <a:ea typeface="BIZ UDPゴシック" panose="020B0400000000000000" pitchFamily="50" charset="-128"/>
              </a:rPr>
              <a:t>弊害</a:t>
            </a:r>
            <a:r>
              <a:rPr lang="en-US" altLang="ja-JP" spc="60" dirty="0">
                <a:latin typeface="BIZ UDPゴシック" panose="020B0400000000000000" pitchFamily="50" charset="-128"/>
                <a:ea typeface="BIZ UDPゴシック" panose="020B0400000000000000" pitchFamily="50" charset="-128"/>
              </a:rPr>
              <a:t>: </a:t>
            </a:r>
            <a:r>
              <a:rPr lang="ja-JP" altLang="en-US" spc="60" dirty="0">
                <a:latin typeface="BIZ UDPゴシック" panose="020B0400000000000000" pitchFamily="50" charset="-128"/>
                <a:ea typeface="BIZ UDPゴシック" panose="020B0400000000000000" pitchFamily="50" charset="-128"/>
              </a:rPr>
              <a:t>アクセシブルなリーダが排除される</a:t>
            </a:r>
            <a:endParaRPr kumimoji="1" lang="ja-JP" altLang="en-US" spc="6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79D3A8A-8B3C-447A-D329-236698F002B7}"/>
              </a:ext>
            </a:extLst>
          </p:cNvPr>
          <p:cNvSpPr txBox="1"/>
          <p:nvPr/>
        </p:nvSpPr>
        <p:spPr>
          <a:xfrm>
            <a:off x="8028776" y="2108222"/>
            <a:ext cx="1486175" cy="369332"/>
          </a:xfrm>
          <a:prstGeom prst="rect">
            <a:avLst/>
          </a:prstGeom>
          <a:noFill/>
          <a:ln w="15875">
            <a:solidFill>
              <a:schemeClr val="tx1"/>
            </a:solidFill>
          </a:ln>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EPUB</a:t>
            </a:r>
            <a:r>
              <a:rPr kumimoji="1" lang="ja-JP" altLang="en-US" dirty="0">
                <a:latin typeface="BIZ UDPゴシック" panose="020B0400000000000000" pitchFamily="50" charset="-128"/>
                <a:ea typeface="BIZ UDPゴシック" panose="020B0400000000000000" pitchFamily="50" charset="-128"/>
              </a:rPr>
              <a:t>書籍</a:t>
            </a:r>
          </a:p>
        </p:txBody>
      </p:sp>
      <p:sp>
        <p:nvSpPr>
          <p:cNvPr id="10" name="テキスト ボックス 9">
            <a:extLst>
              <a:ext uri="{FF2B5EF4-FFF2-40B4-BE49-F238E27FC236}">
                <a16:creationId xmlns:a16="http://schemas.microsoft.com/office/drawing/2014/main" id="{69DDE574-066D-53A4-A9C0-EDFF52E37A57}"/>
              </a:ext>
            </a:extLst>
          </p:cNvPr>
          <p:cNvSpPr txBox="1"/>
          <p:nvPr/>
        </p:nvSpPr>
        <p:spPr>
          <a:xfrm>
            <a:off x="10306218" y="2327505"/>
            <a:ext cx="1552064" cy="852669"/>
          </a:xfrm>
          <a:prstGeom prst="rect">
            <a:avLst/>
          </a:prstGeom>
          <a:noFill/>
        </p:spPr>
        <p:txBody>
          <a:bodyPr wrap="square" rtlCol="0">
            <a:spAutoFit/>
          </a:bodyPr>
          <a:lstStyle/>
          <a:p>
            <a:pPr>
              <a:lnSpc>
                <a:spcPct val="150000"/>
              </a:lnSpc>
            </a:pPr>
            <a:r>
              <a:rPr lang="ja-JP" altLang="en-US" dirty="0">
                <a:solidFill>
                  <a:srgbClr val="FF0000"/>
                </a:solidFill>
                <a:latin typeface="BIZ UDPゴシック" panose="020B0400000000000000" pitchFamily="50" charset="-128"/>
                <a:ea typeface="BIZ UDPゴシック" panose="020B0400000000000000" pitchFamily="50" charset="-128"/>
              </a:rPr>
              <a:t>電子書店</a:t>
            </a:r>
            <a:r>
              <a:rPr lang="en-US" altLang="ja-JP" dirty="0">
                <a:solidFill>
                  <a:srgbClr val="FF0000"/>
                </a:solidFill>
                <a:latin typeface="BIZ UDPゴシック" panose="020B0400000000000000" pitchFamily="50" charset="-128"/>
                <a:ea typeface="BIZ UDPゴシック" panose="020B0400000000000000" pitchFamily="50" charset="-128"/>
              </a:rPr>
              <a:t>A</a:t>
            </a:r>
            <a:r>
              <a:rPr lang="ja-JP" altLang="en-US" dirty="0">
                <a:latin typeface="BIZ UDPゴシック" panose="020B0400000000000000" pitchFamily="50" charset="-128"/>
                <a:ea typeface="BIZ UDPゴシック" panose="020B0400000000000000" pitchFamily="50" charset="-128"/>
              </a:rPr>
              <a:t>のサーバ</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63FE094-9EEB-E400-EA61-B10BA72D63B5}"/>
              </a:ext>
            </a:extLst>
          </p:cNvPr>
          <p:cNvSpPr txBox="1"/>
          <p:nvPr/>
        </p:nvSpPr>
        <p:spPr>
          <a:xfrm>
            <a:off x="8054182" y="2986647"/>
            <a:ext cx="1487198" cy="852669"/>
          </a:xfrm>
          <a:prstGeom prst="rect">
            <a:avLst/>
          </a:prstGeom>
          <a:noFill/>
          <a:ln w="15875">
            <a:solidFill>
              <a:schemeClr val="tx1"/>
            </a:solidFill>
          </a:ln>
        </p:spPr>
        <p:txBody>
          <a:bodyPr wrap="square" rtlCol="0">
            <a:spAutoFit/>
          </a:bodyPr>
          <a:lstStyle/>
          <a:p>
            <a:pPr>
              <a:lnSpc>
                <a:spcPct val="150000"/>
              </a:lnSpc>
            </a:pPr>
            <a:r>
              <a:rPr kumimoji="1" lang="ja-JP" altLang="en-US" dirty="0">
                <a:latin typeface="BIZ UDPゴシック" panose="020B0400000000000000" pitchFamily="50" charset="-128"/>
                <a:ea typeface="BIZ UDPゴシック" panose="020B0400000000000000" pitchFamily="50" charset="-128"/>
              </a:rPr>
              <a:t>保護された</a:t>
            </a:r>
            <a:r>
              <a:rPr kumimoji="1" lang="en-US" altLang="ja-JP" dirty="0">
                <a:latin typeface="BIZ UDPゴシック" panose="020B0400000000000000" pitchFamily="50" charset="-128"/>
                <a:ea typeface="BIZ UDPゴシック" panose="020B0400000000000000" pitchFamily="50" charset="-128"/>
              </a:rPr>
              <a:t>EPUB</a:t>
            </a:r>
            <a:r>
              <a:rPr kumimoji="1" lang="ja-JP" altLang="en-US" dirty="0">
                <a:latin typeface="BIZ UDPゴシック" panose="020B0400000000000000" pitchFamily="50" charset="-128"/>
                <a:ea typeface="BIZ UDPゴシック" panose="020B0400000000000000" pitchFamily="50" charset="-128"/>
              </a:rPr>
              <a:t>書籍</a:t>
            </a:r>
          </a:p>
        </p:txBody>
      </p:sp>
      <p:pic>
        <p:nvPicPr>
          <p:cNvPr id="4" name="Picture 2">
            <a:extLst>
              <a:ext uri="{FF2B5EF4-FFF2-40B4-BE49-F238E27FC236}">
                <a16:creationId xmlns:a16="http://schemas.microsoft.com/office/drawing/2014/main" id="{07F9C32F-6CBD-8262-CE2B-5FB7EC702A4C}"/>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1048" y="2292888"/>
            <a:ext cx="626511" cy="9898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AB7A58A-7A75-C3DF-91B5-EF5F5C05689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810" y="4776869"/>
            <a:ext cx="745878" cy="1474885"/>
          </a:xfrm>
          <a:prstGeom prst="rect">
            <a:avLst/>
          </a:prstGeom>
          <a:noFill/>
          <a:extLst>
            <a:ext uri="{909E8E84-426E-40DD-AFC4-6F175D3DCCD1}">
              <a14:hiddenFill xmlns:a14="http://schemas.microsoft.com/office/drawing/2010/main">
                <a:solidFill>
                  <a:srgbClr val="FFFFFF"/>
                </a:solidFill>
              </a14:hiddenFill>
            </a:ext>
          </a:extLst>
        </p:spPr>
      </p:pic>
      <p:sp>
        <p:nvSpPr>
          <p:cNvPr id="8" name="矢印: 下 7">
            <a:extLst>
              <a:ext uri="{FF2B5EF4-FFF2-40B4-BE49-F238E27FC236}">
                <a16:creationId xmlns:a16="http://schemas.microsoft.com/office/drawing/2014/main" id="{F920DC54-DD33-BDC2-6B04-DFA26F3407F1}"/>
              </a:ext>
              <a:ext uri="{C183D7F6-B498-43B3-948B-1728B52AA6E4}">
                <adec:decorative xmlns:adec="http://schemas.microsoft.com/office/drawing/2017/decorative" val="1"/>
              </a:ext>
            </a:extLst>
          </p:cNvPr>
          <p:cNvSpPr/>
          <p:nvPr/>
        </p:nvSpPr>
        <p:spPr>
          <a:xfrm>
            <a:off x="8596003" y="2549023"/>
            <a:ext cx="351722" cy="391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矢印コネクタ 8">
            <a:extLst>
              <a:ext uri="{FF2B5EF4-FFF2-40B4-BE49-F238E27FC236}">
                <a16:creationId xmlns:a16="http://schemas.microsoft.com/office/drawing/2014/main" id="{CAE4ECC1-B1D2-6205-669A-8837CDE8D8AC}"/>
              </a:ext>
              <a:ext uri="{C183D7F6-B498-43B3-948B-1728B52AA6E4}">
                <adec:decorative xmlns:adec="http://schemas.microsoft.com/office/drawing/2017/decorative" val="1"/>
              </a:ext>
            </a:extLst>
          </p:cNvPr>
          <p:cNvCxnSpPr>
            <a:cxnSpLocks/>
            <a:endCxn id="5" idx="3"/>
          </p:cNvCxnSpPr>
          <p:nvPr/>
        </p:nvCxnSpPr>
        <p:spPr>
          <a:xfrm flipH="1">
            <a:off x="5814688" y="3839316"/>
            <a:ext cx="2664294" cy="1674996"/>
          </a:xfrm>
          <a:prstGeom prst="straightConnector1">
            <a:avLst/>
          </a:prstGeom>
          <a:ln w="15875">
            <a:tailEnd type="triangle" w="lg" len="med"/>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F448D125-9F79-55FC-7D85-BE4D1F01A4B3}"/>
              </a:ext>
              <a:ext uri="{C183D7F6-B498-43B3-948B-1728B52AA6E4}">
                <adec:decorative xmlns:adec="http://schemas.microsoft.com/office/drawing/2017/decorative" val="1"/>
              </a:ext>
            </a:extLst>
          </p:cNvPr>
          <p:cNvCxnSpPr>
            <a:cxnSpLocks/>
            <a:endCxn id="14" idx="1"/>
          </p:cNvCxnSpPr>
          <p:nvPr/>
        </p:nvCxnSpPr>
        <p:spPr>
          <a:xfrm>
            <a:off x="9088582" y="3855342"/>
            <a:ext cx="1826352" cy="1673872"/>
          </a:xfrm>
          <a:prstGeom prst="straightConnector1">
            <a:avLst/>
          </a:prstGeom>
          <a:ln w="15875">
            <a:tailEnd type="triangle" w="lg" len="med"/>
          </a:ln>
        </p:spPr>
        <p:style>
          <a:lnRef idx="1">
            <a:schemeClr val="accent1"/>
          </a:lnRef>
          <a:fillRef idx="0">
            <a:schemeClr val="accent1"/>
          </a:fillRef>
          <a:effectRef idx="0">
            <a:schemeClr val="accent1"/>
          </a:effectRef>
          <a:fontRef idx="minor">
            <a:schemeClr val="tx1"/>
          </a:fontRef>
        </p:style>
      </p:cxnSp>
      <p:pic>
        <p:nvPicPr>
          <p:cNvPr id="14" name="Picture 4">
            <a:extLst>
              <a:ext uri="{FF2B5EF4-FFF2-40B4-BE49-F238E27FC236}">
                <a16:creationId xmlns:a16="http://schemas.microsoft.com/office/drawing/2014/main" id="{1C8A92E2-8ECB-0148-53CA-9B39FD4ADD0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4934" y="4791771"/>
            <a:ext cx="745878" cy="1474885"/>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29E01671-0824-230A-313D-A0706B0F6C73}"/>
              </a:ext>
            </a:extLst>
          </p:cNvPr>
          <p:cNvSpPr txBox="1"/>
          <p:nvPr/>
        </p:nvSpPr>
        <p:spPr>
          <a:xfrm>
            <a:off x="5904168" y="5608423"/>
            <a:ext cx="2508933"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DAISY/EPUB</a:t>
            </a:r>
            <a:r>
              <a:rPr lang="ja-JP" altLang="en-US" dirty="0">
                <a:latin typeface="BIZ UDPゴシック" panose="020B0400000000000000" pitchFamily="50" charset="-128"/>
                <a:ea typeface="BIZ UDPゴシック" panose="020B0400000000000000" pitchFamily="50" charset="-128"/>
              </a:rPr>
              <a:t>リーダ</a:t>
            </a:r>
            <a:endParaRPr kumimoji="1" lang="ja-JP" altLang="en-US"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E8263382-0E9D-301C-5AB1-9D4D2D8E01A8}"/>
              </a:ext>
            </a:extLst>
          </p:cNvPr>
          <p:cNvSpPr txBox="1"/>
          <p:nvPr/>
        </p:nvSpPr>
        <p:spPr>
          <a:xfrm>
            <a:off x="8573317" y="5629902"/>
            <a:ext cx="2508933"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DAISY/EPUB</a:t>
            </a:r>
            <a:r>
              <a:rPr lang="ja-JP" altLang="en-US" dirty="0">
                <a:latin typeface="BIZ UDPゴシック" panose="020B0400000000000000" pitchFamily="50" charset="-128"/>
                <a:ea typeface="BIZ UDPゴシック" panose="020B0400000000000000" pitchFamily="50" charset="-128"/>
              </a:rPr>
              <a:t>リーダ</a:t>
            </a:r>
            <a:endParaRPr kumimoji="1" lang="ja-JP" altLang="en-US" dirty="0">
              <a:latin typeface="BIZ UDPゴシック" panose="020B0400000000000000" pitchFamily="50" charset="-128"/>
              <a:ea typeface="BIZ UDPゴシック" panose="020B0400000000000000" pitchFamily="50" charset="-128"/>
            </a:endParaRPr>
          </a:p>
        </p:txBody>
      </p:sp>
      <p:grpSp>
        <p:nvGrpSpPr>
          <p:cNvPr id="18" name="グループ化 17">
            <a:extLst>
              <a:ext uri="{FF2B5EF4-FFF2-40B4-BE49-F238E27FC236}">
                <a16:creationId xmlns:a16="http://schemas.microsoft.com/office/drawing/2014/main" id="{25C75DE9-5FF5-8E5F-9EDB-8325D61BAFF1}"/>
              </a:ext>
              <a:ext uri="{C183D7F6-B498-43B3-948B-1728B52AA6E4}">
                <adec:decorative xmlns:adec="http://schemas.microsoft.com/office/drawing/2017/decorative" val="1"/>
              </a:ext>
            </a:extLst>
          </p:cNvPr>
          <p:cNvGrpSpPr/>
          <p:nvPr/>
        </p:nvGrpSpPr>
        <p:grpSpPr>
          <a:xfrm>
            <a:off x="7014971" y="4111202"/>
            <a:ext cx="721743" cy="963282"/>
            <a:chOff x="3899140" y="3605842"/>
            <a:chExt cx="721743" cy="963282"/>
          </a:xfrm>
        </p:grpSpPr>
        <p:cxnSp>
          <p:nvCxnSpPr>
            <p:cNvPr id="19" name="直線コネクタ 18">
              <a:extLst>
                <a:ext uri="{FF2B5EF4-FFF2-40B4-BE49-F238E27FC236}">
                  <a16:creationId xmlns:a16="http://schemas.microsoft.com/office/drawing/2014/main" id="{8B5DD977-91BD-2584-3B45-6CF32A069192}"/>
                </a:ext>
              </a:extLst>
            </p:cNvPr>
            <p:cNvCxnSpPr>
              <a:cxnSpLocks/>
            </p:cNvCxnSpPr>
            <p:nvPr/>
          </p:nvCxnSpPr>
          <p:spPr>
            <a:xfrm flipH="1">
              <a:off x="3899140" y="3605842"/>
              <a:ext cx="638355" cy="914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22535674-173A-68F9-689E-A829AD0CA170}"/>
                </a:ext>
              </a:extLst>
            </p:cNvPr>
            <p:cNvCxnSpPr>
              <a:cxnSpLocks/>
            </p:cNvCxnSpPr>
            <p:nvPr/>
          </p:nvCxnSpPr>
          <p:spPr>
            <a:xfrm>
              <a:off x="3982528" y="3654724"/>
              <a:ext cx="638355" cy="914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グループ化 20">
            <a:extLst>
              <a:ext uri="{FF2B5EF4-FFF2-40B4-BE49-F238E27FC236}">
                <a16:creationId xmlns:a16="http://schemas.microsoft.com/office/drawing/2014/main" id="{1C35CE91-F043-800D-1622-6376F34C69BC}"/>
              </a:ext>
              <a:ext uri="{C183D7F6-B498-43B3-948B-1728B52AA6E4}">
                <adec:decorative xmlns:adec="http://schemas.microsoft.com/office/drawing/2017/decorative" val="1"/>
              </a:ext>
            </a:extLst>
          </p:cNvPr>
          <p:cNvGrpSpPr/>
          <p:nvPr/>
        </p:nvGrpSpPr>
        <p:grpSpPr>
          <a:xfrm>
            <a:off x="9621328" y="4285422"/>
            <a:ext cx="721743" cy="963282"/>
            <a:chOff x="3899140" y="3605842"/>
            <a:chExt cx="721743" cy="963282"/>
          </a:xfrm>
        </p:grpSpPr>
        <p:cxnSp>
          <p:nvCxnSpPr>
            <p:cNvPr id="22" name="直線コネクタ 21">
              <a:extLst>
                <a:ext uri="{FF2B5EF4-FFF2-40B4-BE49-F238E27FC236}">
                  <a16:creationId xmlns:a16="http://schemas.microsoft.com/office/drawing/2014/main" id="{0447D768-4929-1C0F-4486-02A0DDEA6AC1}"/>
                </a:ext>
              </a:extLst>
            </p:cNvPr>
            <p:cNvCxnSpPr>
              <a:cxnSpLocks/>
            </p:cNvCxnSpPr>
            <p:nvPr/>
          </p:nvCxnSpPr>
          <p:spPr>
            <a:xfrm flipH="1">
              <a:off x="3899140" y="3605842"/>
              <a:ext cx="638355" cy="914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DED136DD-5E7F-9F4E-142E-CB40E5CD478A}"/>
                </a:ext>
              </a:extLst>
            </p:cNvPr>
            <p:cNvCxnSpPr>
              <a:cxnSpLocks/>
            </p:cNvCxnSpPr>
            <p:nvPr/>
          </p:nvCxnSpPr>
          <p:spPr>
            <a:xfrm>
              <a:off x="3982528" y="3654724"/>
              <a:ext cx="638355" cy="9144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フッター プレースホルダー 23">
            <a:extLst>
              <a:ext uri="{FF2B5EF4-FFF2-40B4-BE49-F238E27FC236}">
                <a16:creationId xmlns:a16="http://schemas.microsoft.com/office/drawing/2014/main" id="{9666056B-D83B-E33E-998F-D6A8616C1928}"/>
              </a:ext>
              <a:ext uri="{C183D7F6-B498-43B3-948B-1728B52AA6E4}">
                <adec:decorative xmlns:adec="http://schemas.microsoft.com/office/drawing/2017/decorative" val="1"/>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25" name="スライド番号プレースホルダー 24">
            <a:extLst>
              <a:ext uri="{FF2B5EF4-FFF2-40B4-BE49-F238E27FC236}">
                <a16:creationId xmlns:a16="http://schemas.microsoft.com/office/drawing/2014/main" id="{D5D5E2AC-9953-A95D-31B2-C7ACD0872A73}"/>
              </a:ext>
              <a:ext uri="{C183D7F6-B498-43B3-948B-1728B52AA6E4}">
                <adec:decorative xmlns:adec="http://schemas.microsoft.com/office/drawing/2017/decorative" val="1"/>
              </a:ext>
            </a:extLst>
          </p:cNvPr>
          <p:cNvSpPr>
            <a:spLocks noGrp="1"/>
          </p:cNvSpPr>
          <p:nvPr>
            <p:ph type="sldNum" sz="quarter" idx="12"/>
          </p:nvPr>
        </p:nvSpPr>
        <p:spPr/>
        <p:txBody>
          <a:bodyPr/>
          <a:lstStyle/>
          <a:p>
            <a:fld id="{967CAFFF-CE0F-4C04-8039-707BC9DFFFC8}" type="slidenum">
              <a:rPr kumimoji="1" lang="ja-JP" altLang="en-US" smtClean="0"/>
              <a:t>5</a:t>
            </a:fld>
            <a:endParaRPr kumimoji="1" lang="ja-JP" altLang="en-US"/>
          </a:p>
        </p:txBody>
      </p:sp>
    </p:spTree>
    <p:extLst>
      <p:ext uri="{BB962C8B-B14F-4D97-AF65-F5344CB8AC3E}">
        <p14:creationId xmlns:p14="http://schemas.microsoft.com/office/powerpoint/2010/main" val="2357635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EA7139-4CF1-4C78-A110-43FD1FDACA1D}"/>
              </a:ext>
            </a:extLst>
          </p:cNvPr>
          <p:cNvSpPr>
            <a:spLocks noGrp="1"/>
          </p:cNvSpPr>
          <p:nvPr>
            <p:ph type="title"/>
          </p:nvPr>
        </p:nvSpPr>
        <p:spPr>
          <a:xfrm>
            <a:off x="838199" y="365125"/>
            <a:ext cx="10824713" cy="1325563"/>
          </a:xfrm>
        </p:spPr>
        <p:txBody>
          <a:bodyPr>
            <a:normAutofit/>
          </a:bodyPr>
          <a:lstStyle/>
          <a:p>
            <a:r>
              <a:rPr lang="en-US" altLang="ja-JP" sz="4000" spc="60" dirty="0">
                <a:latin typeface="BIZ UDPゴシック" panose="020B0400000000000000" pitchFamily="50" charset="-128"/>
                <a:ea typeface="BIZ UDPゴシック" panose="020B0400000000000000" pitchFamily="50" charset="-128"/>
              </a:rPr>
              <a:t>LCP(Licensed Content</a:t>
            </a:r>
            <a:r>
              <a:rPr lang="ja-JP" altLang="en-US" sz="4000" spc="60" dirty="0">
                <a:latin typeface="BIZ UDPゴシック" panose="020B0400000000000000" pitchFamily="50" charset="-128"/>
                <a:ea typeface="BIZ UDPゴシック" panose="020B0400000000000000" pitchFamily="50" charset="-128"/>
              </a:rPr>
              <a:t>　</a:t>
            </a:r>
            <a:r>
              <a:rPr lang="en-US" altLang="ja-JP" sz="4000" spc="60" dirty="0">
                <a:latin typeface="BIZ UDPゴシック" panose="020B0400000000000000" pitchFamily="50" charset="-128"/>
                <a:ea typeface="BIZ UDPゴシック" panose="020B0400000000000000" pitchFamily="50" charset="-128"/>
              </a:rPr>
              <a:t>Protection)</a:t>
            </a:r>
            <a:endParaRPr kumimoji="1" lang="ja-JP" altLang="en-US" sz="4000" spc="60" dirty="0">
              <a:latin typeface="BIZ UDPゴシック" panose="020B0400000000000000" pitchFamily="50" charset="-128"/>
              <a:ea typeface="BIZ UDPゴシック" panose="020B0400000000000000" pitchFamily="50" charset="-128"/>
            </a:endParaRPr>
          </a:p>
        </p:txBody>
      </p:sp>
      <p:pic>
        <p:nvPicPr>
          <p:cNvPr id="1028" name="Picture 4">
            <a:extLst>
              <a:ext uri="{FF2B5EF4-FFF2-40B4-BE49-F238E27FC236}">
                <a16:creationId xmlns:a16="http://schemas.microsoft.com/office/drawing/2014/main" id="{FD2E3C7D-97A6-45D7-B805-106D5E5875B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836" y="4371300"/>
            <a:ext cx="911088" cy="160351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線矢印コネクタ 8">
            <a:extLst>
              <a:ext uri="{FF2B5EF4-FFF2-40B4-BE49-F238E27FC236}">
                <a16:creationId xmlns:a16="http://schemas.microsoft.com/office/drawing/2014/main" id="{6000282F-9C11-46C7-A746-2820ED7AC855}"/>
              </a:ext>
              <a:ext uri="{C183D7F6-B498-43B3-948B-1728B52AA6E4}">
                <adec:decorative xmlns:adec="http://schemas.microsoft.com/office/drawing/2017/decorative" val="1"/>
              </a:ext>
            </a:extLst>
          </p:cNvPr>
          <p:cNvCxnSpPr>
            <a:cxnSpLocks/>
          </p:cNvCxnSpPr>
          <p:nvPr/>
        </p:nvCxnSpPr>
        <p:spPr>
          <a:xfrm flipH="1">
            <a:off x="2822924" y="3620655"/>
            <a:ext cx="2857440" cy="1087382"/>
          </a:xfrm>
          <a:prstGeom prst="straightConnector1">
            <a:avLst/>
          </a:prstGeom>
          <a:ln w="15875">
            <a:tailEnd type="triangle" w="lg" len="med"/>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6722829C-ABBA-45D6-B4D6-855171F82BE2}"/>
              </a:ext>
              <a:ext uri="{C183D7F6-B498-43B3-948B-1728B52AA6E4}">
                <adec:decorative xmlns:adec="http://schemas.microsoft.com/office/drawing/2017/decorative" val="1"/>
              </a:ext>
            </a:extLst>
          </p:cNvPr>
          <p:cNvCxnSpPr>
            <a:cxnSpLocks/>
          </p:cNvCxnSpPr>
          <p:nvPr/>
        </p:nvCxnSpPr>
        <p:spPr>
          <a:xfrm>
            <a:off x="6096000" y="3620655"/>
            <a:ext cx="3242219" cy="1148468"/>
          </a:xfrm>
          <a:prstGeom prst="straightConnector1">
            <a:avLst/>
          </a:prstGeom>
          <a:ln w="15875">
            <a:tailEnd type="triangle" w="lg" len="med"/>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A9443F79-1AFD-F977-0504-151A824BBBF8}"/>
              </a:ext>
            </a:extLst>
          </p:cNvPr>
          <p:cNvSpPr txBox="1"/>
          <p:nvPr/>
        </p:nvSpPr>
        <p:spPr>
          <a:xfrm>
            <a:off x="5113409" y="1764418"/>
            <a:ext cx="1486175" cy="369332"/>
          </a:xfrm>
          <a:prstGeom prst="rect">
            <a:avLst/>
          </a:prstGeom>
          <a:noFill/>
          <a:ln w="15875">
            <a:solidFill>
              <a:schemeClr val="tx1"/>
            </a:solidFill>
          </a:ln>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EPUB</a:t>
            </a:r>
            <a:r>
              <a:rPr kumimoji="1" lang="ja-JP" altLang="en-US" dirty="0">
                <a:latin typeface="BIZ UDPゴシック" panose="020B0400000000000000" pitchFamily="50" charset="-128"/>
                <a:ea typeface="BIZ UDPゴシック" panose="020B0400000000000000" pitchFamily="50" charset="-128"/>
              </a:rPr>
              <a:t>書籍</a:t>
            </a:r>
          </a:p>
        </p:txBody>
      </p:sp>
      <p:sp>
        <p:nvSpPr>
          <p:cNvPr id="23" name="テキスト ボックス 22">
            <a:extLst>
              <a:ext uri="{FF2B5EF4-FFF2-40B4-BE49-F238E27FC236}">
                <a16:creationId xmlns:a16="http://schemas.microsoft.com/office/drawing/2014/main" id="{74DFDD37-0409-433D-A00E-6F382ED48D2F}"/>
              </a:ext>
            </a:extLst>
          </p:cNvPr>
          <p:cNvSpPr txBox="1"/>
          <p:nvPr/>
        </p:nvSpPr>
        <p:spPr>
          <a:xfrm>
            <a:off x="1911835" y="2085953"/>
            <a:ext cx="1834260" cy="852669"/>
          </a:xfrm>
          <a:prstGeom prst="rect">
            <a:avLst/>
          </a:prstGeom>
          <a:noFill/>
        </p:spPr>
        <p:txBody>
          <a:bodyPr wrap="square" rtlCol="0">
            <a:spAutoFit/>
          </a:bodyPr>
          <a:lstStyle/>
          <a:p>
            <a:pPr>
              <a:lnSpc>
                <a:spcPct val="150000"/>
              </a:lnSpc>
            </a:pPr>
            <a:r>
              <a:rPr lang="ja-JP" altLang="en-US" dirty="0">
                <a:solidFill>
                  <a:srgbClr val="FF0000"/>
                </a:solidFill>
                <a:latin typeface="BIZ UDPゴシック" panose="020B0400000000000000" pitchFamily="50" charset="-128"/>
                <a:ea typeface="BIZ UDPゴシック" panose="020B0400000000000000" pitchFamily="50" charset="-128"/>
              </a:rPr>
              <a:t>電子書籍商店</a:t>
            </a:r>
            <a:r>
              <a:rPr lang="en-US" altLang="ja-JP" dirty="0">
                <a:solidFill>
                  <a:srgbClr val="FF0000"/>
                </a:solidFill>
                <a:latin typeface="BIZ UDPゴシック" panose="020B0400000000000000" pitchFamily="50" charset="-128"/>
                <a:ea typeface="BIZ UDPゴシック" panose="020B0400000000000000" pitchFamily="50" charset="-128"/>
              </a:rPr>
              <a:t>A</a:t>
            </a:r>
            <a:r>
              <a:rPr lang="ja-JP" altLang="en-US" dirty="0">
                <a:latin typeface="BIZ UDPゴシック" panose="020B0400000000000000" pitchFamily="50" charset="-128"/>
                <a:ea typeface="BIZ UDPゴシック" panose="020B0400000000000000" pitchFamily="50" charset="-128"/>
              </a:rPr>
              <a:t>のサーバ</a:t>
            </a:r>
            <a:endParaRPr kumimoji="1" lang="ja-JP" altLang="en-US"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5729CF1E-5544-424C-8339-F398EC56E7DE}"/>
              </a:ext>
            </a:extLst>
          </p:cNvPr>
          <p:cNvSpPr txBox="1"/>
          <p:nvPr/>
        </p:nvSpPr>
        <p:spPr>
          <a:xfrm>
            <a:off x="5171992" y="2684077"/>
            <a:ext cx="1427592" cy="852669"/>
          </a:xfrm>
          <a:prstGeom prst="rect">
            <a:avLst/>
          </a:prstGeom>
          <a:noFill/>
          <a:ln w="15875">
            <a:solidFill>
              <a:schemeClr val="tx1"/>
            </a:solidFill>
          </a:ln>
        </p:spPr>
        <p:txBody>
          <a:bodyPr wrap="square" rtlCol="0">
            <a:spAutoFit/>
          </a:bodyPr>
          <a:lstStyle/>
          <a:p>
            <a:pPr>
              <a:lnSpc>
                <a:spcPct val="150000"/>
              </a:lnSpc>
            </a:pPr>
            <a:r>
              <a:rPr kumimoji="1" lang="ja-JP" altLang="en-US" dirty="0">
                <a:latin typeface="BIZ UDPゴシック" panose="020B0400000000000000" pitchFamily="50" charset="-128"/>
                <a:ea typeface="BIZ UDPゴシック" panose="020B0400000000000000" pitchFamily="50" charset="-128"/>
              </a:rPr>
              <a:t>保護された</a:t>
            </a:r>
            <a:r>
              <a:rPr kumimoji="1" lang="en-US" altLang="ja-JP" dirty="0">
                <a:latin typeface="BIZ UDPゴシック" panose="020B0400000000000000" pitchFamily="50" charset="-128"/>
                <a:ea typeface="BIZ UDPゴシック" panose="020B0400000000000000" pitchFamily="50" charset="-128"/>
              </a:rPr>
              <a:t>EPUB</a:t>
            </a:r>
            <a:r>
              <a:rPr kumimoji="1" lang="ja-JP" altLang="en-US" dirty="0">
                <a:latin typeface="BIZ UDPゴシック" panose="020B0400000000000000" pitchFamily="50" charset="-128"/>
                <a:ea typeface="BIZ UDPゴシック" panose="020B0400000000000000" pitchFamily="50" charset="-128"/>
              </a:rPr>
              <a:t>書籍</a:t>
            </a:r>
          </a:p>
        </p:txBody>
      </p:sp>
      <p:sp>
        <p:nvSpPr>
          <p:cNvPr id="30" name="テキスト ボックス 29">
            <a:extLst>
              <a:ext uri="{FF2B5EF4-FFF2-40B4-BE49-F238E27FC236}">
                <a16:creationId xmlns:a16="http://schemas.microsoft.com/office/drawing/2014/main" id="{4712368F-7E44-4CDA-9450-D3124C9F84B7}"/>
              </a:ext>
            </a:extLst>
          </p:cNvPr>
          <p:cNvSpPr txBox="1"/>
          <p:nvPr/>
        </p:nvSpPr>
        <p:spPr>
          <a:xfrm>
            <a:off x="2663059" y="4935658"/>
            <a:ext cx="2260633" cy="852669"/>
          </a:xfrm>
          <a:prstGeom prst="rect">
            <a:avLst/>
          </a:prstGeom>
          <a:noFill/>
        </p:spPr>
        <p:txBody>
          <a:bodyPr wrap="square" rtlCol="0">
            <a:spAutoFit/>
          </a:bodyPr>
          <a:lstStyle/>
          <a:p>
            <a:pPr>
              <a:lnSpc>
                <a:spcPct val="150000"/>
              </a:lnSpc>
            </a:pPr>
            <a:r>
              <a:rPr lang="ja-JP" altLang="en-US" b="1" dirty="0">
                <a:solidFill>
                  <a:srgbClr val="0070C0"/>
                </a:solidFill>
                <a:latin typeface="BIZ UDPゴシック" panose="020B0400000000000000" pitchFamily="50" charset="-128"/>
                <a:ea typeface="BIZ UDPゴシック" panose="020B0400000000000000" pitchFamily="50" charset="-128"/>
              </a:rPr>
              <a:t>別の会社</a:t>
            </a:r>
            <a:r>
              <a:rPr lang="en-US" altLang="ja-JP" b="1" dirty="0">
                <a:solidFill>
                  <a:srgbClr val="0070C0"/>
                </a:solidFill>
                <a:latin typeface="BIZ UDPゴシック" panose="020B0400000000000000" pitchFamily="50" charset="-128"/>
                <a:ea typeface="BIZ UDPゴシック" panose="020B0400000000000000" pitchFamily="50" charset="-128"/>
              </a:rPr>
              <a:t>X</a:t>
            </a:r>
            <a:r>
              <a:rPr lang="ja-JP" altLang="en-US" dirty="0">
                <a:solidFill>
                  <a:srgbClr val="0070C0"/>
                </a:solidFill>
                <a:latin typeface="BIZ UDPゴシック" panose="020B0400000000000000" pitchFamily="50" charset="-128"/>
                <a:ea typeface="BIZ UDPゴシック" panose="020B0400000000000000" pitchFamily="50" charset="-128"/>
              </a:rPr>
              <a:t>の</a:t>
            </a:r>
            <a:br>
              <a:rPr lang="en-US" altLang="ja-JP" dirty="0">
                <a:solidFill>
                  <a:srgbClr val="0070C0"/>
                </a:solidFill>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電子書籍リーダ</a:t>
            </a:r>
            <a:r>
              <a:rPr lang="en-US" altLang="ja-JP" dirty="0">
                <a:latin typeface="BIZ UDPゴシック" panose="020B0400000000000000" pitchFamily="50" charset="-128"/>
                <a:ea typeface="BIZ UDPゴシック" panose="020B0400000000000000" pitchFamily="50" charset="-128"/>
              </a:rPr>
              <a:t>X</a:t>
            </a:r>
            <a:endParaRPr kumimoji="1" lang="ja-JP" altLang="en-US"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F6425D2A-D61D-4204-80CE-D285AF283C70}"/>
              </a:ext>
            </a:extLst>
          </p:cNvPr>
          <p:cNvSpPr txBox="1"/>
          <p:nvPr/>
        </p:nvSpPr>
        <p:spPr>
          <a:xfrm>
            <a:off x="7254741" y="4841289"/>
            <a:ext cx="2091317" cy="852669"/>
          </a:xfrm>
          <a:prstGeom prst="rect">
            <a:avLst/>
          </a:prstGeom>
          <a:noFill/>
        </p:spPr>
        <p:txBody>
          <a:bodyPr wrap="square" rtlCol="0">
            <a:spAutoFit/>
          </a:bodyPr>
          <a:lstStyle/>
          <a:p>
            <a:pPr>
              <a:lnSpc>
                <a:spcPct val="150000"/>
              </a:lnSpc>
            </a:pPr>
            <a:r>
              <a:rPr lang="ja-JP" altLang="en-US" b="1" dirty="0">
                <a:solidFill>
                  <a:srgbClr val="92D050"/>
                </a:solidFill>
                <a:latin typeface="BIZ UDPゴシック" panose="020B0400000000000000" pitchFamily="50" charset="-128"/>
                <a:ea typeface="BIZ UDPゴシック" panose="020B0400000000000000" pitchFamily="50" charset="-128"/>
              </a:rPr>
              <a:t>また別の会社</a:t>
            </a:r>
            <a:r>
              <a:rPr lang="en-US" altLang="ja-JP" b="1" dirty="0">
                <a:solidFill>
                  <a:srgbClr val="92D050"/>
                </a:solidFill>
                <a:latin typeface="BIZ UDPゴシック" panose="020B0400000000000000" pitchFamily="50" charset="-128"/>
                <a:ea typeface="BIZ UDPゴシック" panose="020B0400000000000000" pitchFamily="50" charset="-128"/>
              </a:rPr>
              <a:t>Y</a:t>
            </a:r>
            <a:r>
              <a:rPr lang="ja-JP" altLang="en-US" b="1" dirty="0">
                <a:solidFill>
                  <a:srgbClr val="92D050"/>
                </a:solidFill>
                <a:latin typeface="BIZ UDPゴシック" panose="020B0400000000000000" pitchFamily="50" charset="-128"/>
                <a:ea typeface="BIZ UDPゴシック" panose="020B0400000000000000" pitchFamily="50" charset="-128"/>
              </a:rPr>
              <a:t>の</a:t>
            </a:r>
            <a:endParaRPr lang="en-US" altLang="ja-JP" b="1" dirty="0">
              <a:solidFill>
                <a:srgbClr val="92D050"/>
              </a:solidFill>
              <a:latin typeface="BIZ UDPゴシック" panose="020B0400000000000000" pitchFamily="50" charset="-128"/>
              <a:ea typeface="BIZ UDPゴシック" panose="020B0400000000000000" pitchFamily="50" charset="-128"/>
            </a:endParaRPr>
          </a:p>
          <a:p>
            <a:pPr>
              <a:lnSpc>
                <a:spcPct val="150000"/>
              </a:lnSpc>
            </a:pPr>
            <a:r>
              <a:rPr lang="ja-JP" altLang="en-US" dirty="0">
                <a:latin typeface="BIZ UDPゴシック" panose="020B0400000000000000" pitchFamily="50" charset="-128"/>
                <a:ea typeface="BIZ UDPゴシック" panose="020B0400000000000000" pitchFamily="50" charset="-128"/>
              </a:rPr>
              <a:t>電子書籍リーダ</a:t>
            </a:r>
            <a:r>
              <a:rPr lang="en-US" altLang="ja-JP" dirty="0">
                <a:latin typeface="BIZ UDPゴシック" panose="020B0400000000000000" pitchFamily="50" charset="-128"/>
                <a:ea typeface="BIZ UDPゴシック" panose="020B0400000000000000" pitchFamily="50" charset="-128"/>
              </a:rPr>
              <a:t>Y</a:t>
            </a:r>
            <a:endParaRPr kumimoji="1" lang="ja-JP" altLang="en-US" dirty="0">
              <a:latin typeface="BIZ UDPゴシック" panose="020B0400000000000000" pitchFamily="50" charset="-128"/>
              <a:ea typeface="BIZ UDPゴシック" panose="020B0400000000000000" pitchFamily="50" charset="-128"/>
            </a:endParaRPr>
          </a:p>
        </p:txBody>
      </p:sp>
      <p:sp>
        <p:nvSpPr>
          <p:cNvPr id="33" name="矢印: 下 32">
            <a:extLst>
              <a:ext uri="{FF2B5EF4-FFF2-40B4-BE49-F238E27FC236}">
                <a16:creationId xmlns:a16="http://schemas.microsoft.com/office/drawing/2014/main" id="{C8C10264-E9E5-442E-BF93-DB5F955D406A}"/>
              </a:ext>
              <a:ext uri="{C183D7F6-B498-43B3-948B-1728B52AA6E4}">
                <adec:decorative xmlns:adec="http://schemas.microsoft.com/office/drawing/2017/decorative" val="1"/>
              </a:ext>
            </a:extLst>
          </p:cNvPr>
          <p:cNvSpPr/>
          <p:nvPr/>
        </p:nvSpPr>
        <p:spPr>
          <a:xfrm>
            <a:off x="5604688" y="2196258"/>
            <a:ext cx="337625" cy="4253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2">
            <a:extLst>
              <a:ext uri="{FF2B5EF4-FFF2-40B4-BE49-F238E27FC236}">
                <a16:creationId xmlns:a16="http://schemas.microsoft.com/office/drawing/2014/main" id="{37721CA5-CAE4-4FB0-923C-FC34291A889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111" y="2058104"/>
            <a:ext cx="765282" cy="1076178"/>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a:extLst>
              <a:ext uri="{FF2B5EF4-FFF2-40B4-BE49-F238E27FC236}">
                <a16:creationId xmlns:a16="http://schemas.microsoft.com/office/drawing/2014/main" id="{E7476109-0BA8-44E3-A2F9-31A9DC246DD6}"/>
              </a:ext>
              <a:ext uri="{C183D7F6-B498-43B3-948B-1728B52AA6E4}">
                <adec:decorative xmlns:adec="http://schemas.microsoft.com/office/drawing/2017/decorative" val="1"/>
              </a:ext>
            </a:extLst>
          </p:cNvPr>
          <p:cNvSpPr>
            <a:spLocks noGrp="1"/>
          </p:cNvSpPr>
          <p:nvPr>
            <p:ph type="sldNum" sz="quarter" idx="12"/>
          </p:nvPr>
        </p:nvSpPr>
        <p:spPr/>
        <p:txBody>
          <a:bodyPr/>
          <a:lstStyle/>
          <a:p>
            <a:fld id="{B2A919CA-BD5A-4D1B-AC36-53F7878C63E5}" type="slidenum">
              <a:rPr kumimoji="1" lang="ja-JP" altLang="en-US" smtClean="0"/>
              <a:t>6</a:t>
            </a:fld>
            <a:endParaRPr kumimoji="1" lang="ja-JP" altLang="en-US"/>
          </a:p>
        </p:txBody>
      </p:sp>
      <p:sp>
        <p:nvSpPr>
          <p:cNvPr id="5" name="フッター プレースホルダー 4">
            <a:extLst>
              <a:ext uri="{FF2B5EF4-FFF2-40B4-BE49-F238E27FC236}">
                <a16:creationId xmlns:a16="http://schemas.microsoft.com/office/drawing/2014/main" id="{BBD87B0D-E3CD-4E00-9CFA-58FA0C835808}"/>
              </a:ext>
              <a:ext uri="{C183D7F6-B498-43B3-948B-1728B52AA6E4}">
                <adec:decorative xmlns:adec="http://schemas.microsoft.com/office/drawing/2017/decorative" val="1"/>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pic>
        <p:nvPicPr>
          <p:cNvPr id="6" name="Picture 4">
            <a:extLst>
              <a:ext uri="{FF2B5EF4-FFF2-40B4-BE49-F238E27FC236}">
                <a16:creationId xmlns:a16="http://schemas.microsoft.com/office/drawing/2014/main" id="{C5430D68-DF6C-54F3-B206-6E0C1444996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486" y="4371300"/>
            <a:ext cx="745878" cy="1474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7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E10AD9-CACB-2B58-D0FF-2FDBE5288C49}"/>
              </a:ext>
            </a:extLst>
          </p:cNvPr>
          <p:cNvSpPr>
            <a:spLocks noGrp="1"/>
          </p:cNvSpPr>
          <p:nvPr>
            <p:ph type="title"/>
          </p:nvPr>
        </p:nvSpPr>
        <p:spPr/>
        <p:txBody>
          <a:bodyPr/>
          <a:lstStyle/>
          <a:p>
            <a:r>
              <a:rPr lang="ja-JP" altLang="en-US" spc="70" dirty="0">
                <a:latin typeface="BIZ UDPゴシック" panose="020B0400000000000000" pitchFamily="50" charset="-128"/>
                <a:ea typeface="BIZ UDPゴシック" panose="020B0400000000000000" pitchFamily="50" charset="-128"/>
              </a:rPr>
              <a:t>現在</a:t>
            </a:r>
            <a:endParaRPr kumimoji="1" lang="ja-JP" altLang="en-US" spc="70" dirty="0"/>
          </a:p>
        </p:txBody>
      </p:sp>
      <p:sp>
        <p:nvSpPr>
          <p:cNvPr id="3" name="コンテンツ プレースホルダー 2">
            <a:extLst>
              <a:ext uri="{FF2B5EF4-FFF2-40B4-BE49-F238E27FC236}">
                <a16:creationId xmlns:a16="http://schemas.microsoft.com/office/drawing/2014/main" id="{5129995F-1B4F-61A5-6222-BBC85C2F8DEA}"/>
              </a:ext>
            </a:extLst>
          </p:cNvPr>
          <p:cNvSpPr>
            <a:spLocks noGrp="1"/>
          </p:cNvSpPr>
          <p:nvPr>
            <p:ph idx="1"/>
          </p:nvPr>
        </p:nvSpPr>
        <p:spPr/>
        <p:txBody>
          <a:bodyPr>
            <a:normAutofit fontScale="85000" lnSpcReduction="20000"/>
          </a:bodyPr>
          <a:lstStyle/>
          <a:p>
            <a:pPr>
              <a:lnSpc>
                <a:spcPct val="150000"/>
              </a:lnSpc>
            </a:pPr>
            <a:r>
              <a:rPr kumimoji="1" lang="ja-JP" altLang="en-US" spc="70" baseline="0" dirty="0">
                <a:latin typeface="BIZ UDPゴシック" panose="020B0400000000000000" pitchFamily="50" charset="-128"/>
                <a:ea typeface="BIZ UDPゴシック" panose="020B0400000000000000" pitchFamily="50" charset="-128"/>
              </a:rPr>
              <a:t>フランスの</a:t>
            </a:r>
            <a:r>
              <a:rPr kumimoji="1" lang="en-US" altLang="ja-JP" spc="70" baseline="0" dirty="0" err="1">
                <a:latin typeface="BIZ UDPゴシック" panose="020B0400000000000000" pitchFamily="50" charset="-128"/>
                <a:ea typeface="BIZ UDPゴシック" panose="020B0400000000000000" pitchFamily="50" charset="-128"/>
              </a:rPr>
              <a:t>EDRLab</a:t>
            </a:r>
            <a:r>
              <a:rPr kumimoji="1" lang="ja-JP" altLang="en-US" spc="70" baseline="0" dirty="0">
                <a:latin typeface="BIZ UDPゴシック" panose="020B0400000000000000" pitchFamily="50" charset="-128"/>
                <a:ea typeface="BIZ UDPゴシック" panose="020B0400000000000000" pitchFamily="50" charset="-128"/>
              </a:rPr>
              <a:t>が</a:t>
            </a:r>
            <a:r>
              <a:rPr kumimoji="1" lang="en-US" altLang="ja-JP" spc="70" baseline="0" dirty="0">
                <a:latin typeface="BIZ UDPゴシック" panose="020B0400000000000000" pitchFamily="50" charset="-128"/>
                <a:ea typeface="BIZ UDPゴシック" panose="020B0400000000000000" pitchFamily="50" charset="-128"/>
              </a:rPr>
              <a:t>2019</a:t>
            </a:r>
            <a:r>
              <a:rPr kumimoji="1" lang="ja-JP" altLang="en-US" spc="70" baseline="0" dirty="0">
                <a:latin typeface="BIZ UDPゴシック" panose="020B0400000000000000" pitchFamily="50" charset="-128"/>
                <a:ea typeface="BIZ UDPゴシック" panose="020B0400000000000000" pitchFamily="50" charset="-128"/>
              </a:rPr>
              <a:t>年に制定し、</a:t>
            </a:r>
            <a:r>
              <a:rPr kumimoji="1" lang="en-US" altLang="ja-JP" spc="70" baseline="0" dirty="0">
                <a:latin typeface="BIZ UDPゴシック" panose="020B0400000000000000" pitchFamily="50" charset="-128"/>
                <a:ea typeface="BIZ UDPゴシック" panose="020B0400000000000000" pitchFamily="50" charset="-128"/>
              </a:rPr>
              <a:t>2020</a:t>
            </a:r>
            <a:r>
              <a:rPr kumimoji="1" lang="ja-JP" altLang="ja-JP" spc="70" baseline="0" dirty="0">
                <a:latin typeface="BIZ UDPゴシック" panose="020B0400000000000000" pitchFamily="50" charset="-128"/>
                <a:ea typeface="BIZ UDPゴシック" panose="020B0400000000000000" pitchFamily="50" charset="-128"/>
              </a:rPr>
              <a:t>年に</a:t>
            </a:r>
            <a:r>
              <a:rPr kumimoji="1" lang="en-US" altLang="ja-JP" spc="70" baseline="0" dirty="0">
                <a:latin typeface="BIZ UDPゴシック" panose="020B0400000000000000" pitchFamily="50" charset="-128"/>
                <a:ea typeface="BIZ UDPゴシック" panose="020B0400000000000000" pitchFamily="50" charset="-128"/>
              </a:rPr>
              <a:t>ISO/IEC</a:t>
            </a:r>
            <a:r>
              <a:rPr kumimoji="1" lang="ja-JP" altLang="ja-JP" spc="70" baseline="0" dirty="0">
                <a:latin typeface="BIZ UDPゴシック" panose="020B0400000000000000" pitchFamily="50" charset="-128"/>
                <a:ea typeface="BIZ UDPゴシック" panose="020B0400000000000000" pitchFamily="50" charset="-128"/>
              </a:rPr>
              <a:t>技術仕様書、</a:t>
            </a:r>
            <a:r>
              <a:rPr lang="en-US" altLang="ja-JP" spc="70" baseline="0" dirty="0">
                <a:latin typeface="BIZ UDPゴシック" panose="020B0400000000000000" pitchFamily="50" charset="-128"/>
                <a:ea typeface="BIZ UDPゴシック" panose="020B0400000000000000" pitchFamily="50" charset="-128"/>
              </a:rPr>
              <a:t>2024</a:t>
            </a:r>
            <a:r>
              <a:rPr lang="ja-JP" altLang="ja-JP" spc="70" baseline="0" dirty="0">
                <a:latin typeface="BIZ UDPゴシック" panose="020B0400000000000000" pitchFamily="50" charset="-128"/>
                <a:ea typeface="BIZ UDPゴシック" panose="020B0400000000000000" pitchFamily="50" charset="-128"/>
              </a:rPr>
              <a:t>年に</a:t>
            </a:r>
            <a:r>
              <a:rPr kumimoji="1" lang="en-US" altLang="ja-JP" spc="70" baseline="0" dirty="0">
                <a:latin typeface="BIZ UDPゴシック" panose="020B0400000000000000" pitchFamily="50" charset="-128"/>
                <a:ea typeface="BIZ UDPゴシック" panose="020B0400000000000000" pitchFamily="50" charset="-128"/>
              </a:rPr>
              <a:t>ISO/IEC</a:t>
            </a:r>
            <a:r>
              <a:rPr kumimoji="1" lang="ja-JP" altLang="ja-JP" spc="70" baseline="0" dirty="0">
                <a:latin typeface="BIZ UDPゴシック" panose="020B0400000000000000" pitchFamily="50" charset="-128"/>
                <a:ea typeface="BIZ UDPゴシック" panose="020B0400000000000000" pitchFamily="50" charset="-128"/>
              </a:rPr>
              <a:t>国際規格</a:t>
            </a:r>
            <a:endParaRPr lang="en-US" altLang="ja-JP" spc="70" baseline="0" dirty="0">
              <a:latin typeface="BIZ UDPゴシック" panose="020B0400000000000000" pitchFamily="50" charset="-128"/>
              <a:ea typeface="BIZ UDPゴシック" panose="020B0400000000000000" pitchFamily="50" charset="-128"/>
            </a:endParaRPr>
          </a:p>
          <a:p>
            <a:pPr>
              <a:lnSpc>
                <a:spcPct val="150000"/>
              </a:lnSpc>
            </a:pPr>
            <a:r>
              <a:rPr lang="ja-JP" altLang="ja-JP" spc="70" baseline="0" dirty="0">
                <a:latin typeface="BIZ UDPゴシック" panose="020B0400000000000000" pitchFamily="50" charset="-128"/>
                <a:ea typeface="BIZ UDPゴシック" panose="020B0400000000000000" pitchFamily="50" charset="-128"/>
              </a:rPr>
              <a:t>フランスでは、電子貸出や配信で</a:t>
            </a:r>
            <a:r>
              <a:rPr lang="en-US" altLang="ja-JP" spc="70" baseline="0" dirty="0">
                <a:latin typeface="BIZ UDPゴシック" panose="020B0400000000000000" pitchFamily="50" charset="-128"/>
                <a:ea typeface="BIZ UDPゴシック" panose="020B0400000000000000" pitchFamily="50" charset="-128"/>
              </a:rPr>
              <a:t>LCP</a:t>
            </a:r>
            <a:r>
              <a:rPr lang="ja-JP" altLang="ja-JP" spc="70" baseline="0" dirty="0">
                <a:latin typeface="BIZ UDPゴシック" panose="020B0400000000000000" pitchFamily="50" charset="-128"/>
                <a:ea typeface="BIZ UDPゴシック" panose="020B0400000000000000" pitchFamily="50" charset="-128"/>
              </a:rPr>
              <a:t>が広く採用され、主要配信業者や図書館が利用している。</a:t>
            </a:r>
            <a:endParaRPr lang="en-US" altLang="ja-JP" spc="70" baseline="0" dirty="0">
              <a:latin typeface="BIZ UDPゴシック" panose="020B0400000000000000" pitchFamily="50" charset="-128"/>
              <a:ea typeface="BIZ UDPゴシック" panose="020B0400000000000000" pitchFamily="50" charset="-128"/>
            </a:endParaRPr>
          </a:p>
          <a:p>
            <a:pPr>
              <a:lnSpc>
                <a:spcPct val="150000"/>
              </a:lnSpc>
            </a:pPr>
            <a:r>
              <a:rPr lang="ja-JP" altLang="ja-JP" spc="70" baseline="0" dirty="0">
                <a:latin typeface="BIZ UDPゴシック" panose="020B0400000000000000" pitchFamily="50" charset="-128"/>
                <a:ea typeface="BIZ UDPゴシック" panose="020B0400000000000000" pitchFamily="50" charset="-128"/>
              </a:rPr>
              <a:t>ドイツの</a:t>
            </a:r>
            <a:r>
              <a:rPr lang="en-US" altLang="ja-JP" spc="70" baseline="0" dirty="0">
                <a:latin typeface="BIZ UDPゴシック" panose="020B0400000000000000" pitchFamily="50" charset="-128"/>
                <a:ea typeface="BIZ UDPゴシック" panose="020B0400000000000000" pitchFamily="50" charset="-128"/>
              </a:rPr>
              <a:t>Die </a:t>
            </a:r>
            <a:r>
              <a:rPr lang="en-US" altLang="ja-JP" spc="70" baseline="0" dirty="0" err="1">
                <a:latin typeface="BIZ UDPゴシック" panose="020B0400000000000000" pitchFamily="50" charset="-128"/>
                <a:ea typeface="BIZ UDPゴシック" panose="020B0400000000000000" pitchFamily="50" charset="-128"/>
              </a:rPr>
              <a:t>Onleihe</a:t>
            </a:r>
            <a:r>
              <a:rPr lang="ja-JP" altLang="ja-JP" spc="70" baseline="0" dirty="0">
                <a:latin typeface="BIZ UDPゴシック" panose="020B0400000000000000" pitchFamily="50" charset="-128"/>
                <a:ea typeface="BIZ UDPゴシック" panose="020B0400000000000000" pitchFamily="50" charset="-128"/>
              </a:rPr>
              <a:t> 、英国の</a:t>
            </a:r>
            <a:r>
              <a:rPr lang="en-US" altLang="ja-JP" spc="70" baseline="0" dirty="0" err="1">
                <a:latin typeface="BIZ UDPゴシック" panose="020B0400000000000000" pitchFamily="50" charset="-128"/>
                <a:ea typeface="BIZ UDPゴシック" panose="020B0400000000000000" pitchFamily="50" charset="-128"/>
              </a:rPr>
              <a:t>Glassboxx</a:t>
            </a:r>
            <a:r>
              <a:rPr lang="ja-JP" altLang="ja-JP" spc="70" baseline="0" dirty="0">
                <a:latin typeface="BIZ UDPゴシック" panose="020B0400000000000000" pitchFamily="50" charset="-128"/>
                <a:ea typeface="BIZ UDPゴシック" panose="020B0400000000000000" pitchFamily="50" charset="-128"/>
              </a:rPr>
              <a:t>、</a:t>
            </a:r>
            <a:br>
              <a:rPr lang="en-US" altLang="ja-JP" spc="70" baseline="0" dirty="0">
                <a:latin typeface="BIZ UDPゴシック" panose="020B0400000000000000" pitchFamily="50" charset="-128"/>
                <a:ea typeface="BIZ UDPゴシック" panose="020B0400000000000000" pitchFamily="50" charset="-128"/>
              </a:rPr>
            </a:br>
            <a:r>
              <a:rPr lang="ja-JP" altLang="ja-JP" spc="70" baseline="0" dirty="0">
                <a:latin typeface="BIZ UDPゴシック" panose="020B0400000000000000" pitchFamily="50" charset="-128"/>
                <a:ea typeface="BIZ UDPゴシック" panose="020B0400000000000000" pitchFamily="50" charset="-128"/>
              </a:rPr>
              <a:t>イタリアの</a:t>
            </a:r>
            <a:r>
              <a:rPr lang="en-US" altLang="ja-JP" spc="70" baseline="0" dirty="0">
                <a:latin typeface="BIZ UDPゴシック" panose="020B0400000000000000" pitchFamily="50" charset="-128"/>
                <a:ea typeface="BIZ UDPゴシック" panose="020B0400000000000000" pitchFamily="50" charset="-128"/>
              </a:rPr>
              <a:t>MLOL</a:t>
            </a:r>
            <a:r>
              <a:rPr lang="ja-JP" altLang="ja-JP" spc="70" baseline="0" dirty="0">
                <a:latin typeface="BIZ UDPゴシック" panose="020B0400000000000000" pitchFamily="50" charset="-128"/>
                <a:ea typeface="BIZ UDPゴシック" panose="020B0400000000000000" pitchFamily="50" charset="-128"/>
              </a:rPr>
              <a:t>も</a:t>
            </a:r>
            <a:r>
              <a:rPr lang="en-US" altLang="ja-JP" spc="70" baseline="0" dirty="0">
                <a:latin typeface="BIZ UDPゴシック" panose="020B0400000000000000" pitchFamily="50" charset="-128"/>
                <a:ea typeface="BIZ UDPゴシック" panose="020B0400000000000000" pitchFamily="50" charset="-128"/>
              </a:rPr>
              <a:t>LCP</a:t>
            </a:r>
            <a:r>
              <a:rPr lang="ja-JP" altLang="ja-JP" spc="70" baseline="0" dirty="0">
                <a:latin typeface="BIZ UDPゴシック" panose="020B0400000000000000" pitchFamily="50" charset="-128"/>
                <a:ea typeface="BIZ UDPゴシック" panose="020B0400000000000000" pitchFamily="50" charset="-128"/>
              </a:rPr>
              <a:t>を導入している。</a:t>
            </a:r>
            <a:endParaRPr lang="en-US" altLang="ja-JP" spc="70" baseline="0" dirty="0">
              <a:latin typeface="BIZ UDPゴシック" panose="020B0400000000000000" pitchFamily="50" charset="-128"/>
              <a:ea typeface="BIZ UDPゴシック" panose="020B0400000000000000" pitchFamily="50" charset="-128"/>
            </a:endParaRPr>
          </a:p>
          <a:p>
            <a:pPr>
              <a:lnSpc>
                <a:spcPct val="150000"/>
              </a:lnSpc>
            </a:pPr>
            <a:r>
              <a:rPr lang="ja-JP" altLang="ja-JP" spc="70" baseline="0" dirty="0">
                <a:latin typeface="BIZ UDPゴシック" panose="020B0400000000000000" pitchFamily="50" charset="-128"/>
                <a:ea typeface="BIZ UDPゴシック" panose="020B0400000000000000" pitchFamily="50" charset="-128"/>
              </a:rPr>
              <a:t>ヨーロッパ全域、カナダ、米国、ラテンアメリカ、</a:t>
            </a:r>
            <a:br>
              <a:rPr lang="en-US" altLang="ja-JP" spc="70" baseline="0" dirty="0">
                <a:latin typeface="BIZ UDPゴシック" panose="020B0400000000000000" pitchFamily="50" charset="-128"/>
                <a:ea typeface="BIZ UDPゴシック" panose="020B0400000000000000" pitchFamily="50" charset="-128"/>
              </a:rPr>
            </a:br>
            <a:r>
              <a:rPr lang="ja-JP" altLang="ja-JP" spc="70" baseline="0" dirty="0">
                <a:latin typeface="BIZ UDPゴシック" panose="020B0400000000000000" pitchFamily="50" charset="-128"/>
                <a:ea typeface="BIZ UDPゴシック" panose="020B0400000000000000" pitchFamily="50" charset="-128"/>
              </a:rPr>
              <a:t>アフリカ、アジアでも</a:t>
            </a:r>
            <a:r>
              <a:rPr lang="en-US" altLang="ja-JP" spc="70" baseline="0" dirty="0">
                <a:latin typeface="BIZ UDPゴシック" panose="020B0400000000000000" pitchFamily="50" charset="-128"/>
                <a:ea typeface="BIZ UDPゴシック" panose="020B0400000000000000" pitchFamily="50" charset="-128"/>
              </a:rPr>
              <a:t>LCP</a:t>
            </a:r>
            <a:r>
              <a:rPr lang="ja-JP" altLang="ja-JP" spc="70" baseline="0" dirty="0">
                <a:latin typeface="BIZ UDPゴシック" panose="020B0400000000000000" pitchFamily="50" charset="-128"/>
                <a:ea typeface="BIZ UDPゴシック" panose="020B0400000000000000" pitchFamily="50" charset="-128"/>
              </a:rPr>
              <a:t>の利用が拡大している</a:t>
            </a:r>
            <a:endParaRPr lang="en-US" altLang="ja-JP" dirty="0"/>
          </a:p>
          <a:p>
            <a:endParaRPr lang="en-US" altLang="ja-JP" spc="70" baseline="0" dirty="0">
              <a:latin typeface="BIZ UDPゴシック" panose="020B0400000000000000" pitchFamily="50" charset="-128"/>
              <a:ea typeface="BIZ UDPゴシック" panose="020B0400000000000000" pitchFamily="50" charset="-128"/>
            </a:endParaRPr>
          </a:p>
          <a:p>
            <a:endParaRPr kumimoji="1" lang="ja-JP" altLang="en-US" dirty="0"/>
          </a:p>
        </p:txBody>
      </p:sp>
      <p:pic>
        <p:nvPicPr>
          <p:cNvPr id="4" name="Picture 2">
            <a:extLst>
              <a:ext uri="{FF2B5EF4-FFF2-40B4-BE49-F238E27FC236}">
                <a16:creationId xmlns:a16="http://schemas.microsoft.com/office/drawing/2014/main" id="{E1CDFB6E-1DEC-6B19-4995-261BA7EB636B}"/>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5941" y="3511962"/>
            <a:ext cx="2717859" cy="2306782"/>
          </a:xfrm>
          <a:prstGeom prst="rect">
            <a:avLst/>
          </a:prstGeom>
          <a:noFill/>
          <a:extLst>
            <a:ext uri="{909E8E84-426E-40DD-AFC4-6F175D3DCCD1}">
              <a14:hiddenFill xmlns:a14="http://schemas.microsoft.com/office/drawing/2010/main">
                <a:solidFill>
                  <a:srgbClr val="FFFFFF"/>
                </a:solidFill>
              </a14:hiddenFill>
            </a:ext>
          </a:extLst>
        </p:spPr>
      </p:pic>
      <p:sp>
        <p:nvSpPr>
          <p:cNvPr id="5" name="フッター プレースホルダー 4">
            <a:extLst>
              <a:ext uri="{FF2B5EF4-FFF2-40B4-BE49-F238E27FC236}">
                <a16:creationId xmlns:a16="http://schemas.microsoft.com/office/drawing/2014/main" id="{01336A79-E861-9F6A-4B41-98FD60823857}"/>
              </a:ext>
              <a:ext uri="{C183D7F6-B498-43B3-948B-1728B52AA6E4}">
                <adec:decorative xmlns:adec="http://schemas.microsoft.com/office/drawing/2017/decorative" val="1"/>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6" name="スライド番号プレースホルダー 5">
            <a:extLst>
              <a:ext uri="{FF2B5EF4-FFF2-40B4-BE49-F238E27FC236}">
                <a16:creationId xmlns:a16="http://schemas.microsoft.com/office/drawing/2014/main" id="{8D95C510-7E6C-22E4-4199-01618A13E53B}"/>
              </a:ext>
              <a:ext uri="{C183D7F6-B498-43B3-948B-1728B52AA6E4}">
                <adec:decorative xmlns:adec="http://schemas.microsoft.com/office/drawing/2017/decorative" val="1"/>
              </a:ext>
            </a:extLst>
          </p:cNvPr>
          <p:cNvSpPr>
            <a:spLocks noGrp="1"/>
          </p:cNvSpPr>
          <p:nvPr>
            <p:ph type="sldNum" sz="quarter" idx="12"/>
          </p:nvPr>
        </p:nvSpPr>
        <p:spPr/>
        <p:txBody>
          <a:bodyPr/>
          <a:lstStyle/>
          <a:p>
            <a:fld id="{967CAFFF-CE0F-4C04-8039-707BC9DFFFC8}" type="slidenum">
              <a:rPr kumimoji="1" lang="ja-JP" altLang="en-US" smtClean="0"/>
              <a:t>7</a:t>
            </a:fld>
            <a:endParaRPr kumimoji="1" lang="ja-JP" altLang="en-US"/>
          </a:p>
        </p:txBody>
      </p:sp>
    </p:spTree>
    <p:extLst>
      <p:ext uri="{BB962C8B-B14F-4D97-AF65-F5344CB8AC3E}">
        <p14:creationId xmlns:p14="http://schemas.microsoft.com/office/powerpoint/2010/main" val="2620712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4F07B8-B870-5E42-2093-4F1B4238AD3A}"/>
              </a:ext>
            </a:extLst>
          </p:cNvPr>
          <p:cNvSpPr>
            <a:spLocks noGrp="1"/>
          </p:cNvSpPr>
          <p:nvPr>
            <p:ph type="title"/>
          </p:nvPr>
        </p:nvSpPr>
        <p:spPr/>
        <p:txBody>
          <a:bodyPr/>
          <a:lstStyle/>
          <a:p>
            <a:r>
              <a:rPr kumimoji="1" lang="ja-JP" altLang="en-US" spc="100" dirty="0">
                <a:latin typeface="BIZ UDPゴシック" panose="020B0400000000000000" pitchFamily="50" charset="-128"/>
                <a:ea typeface="BIZ UDPゴシック" panose="020B0400000000000000" pitchFamily="50" charset="-128"/>
              </a:rPr>
              <a:t>未来</a:t>
            </a:r>
          </a:p>
        </p:txBody>
      </p:sp>
      <p:sp>
        <p:nvSpPr>
          <p:cNvPr id="3" name="コンテンツ プレースホルダー 2">
            <a:extLst>
              <a:ext uri="{FF2B5EF4-FFF2-40B4-BE49-F238E27FC236}">
                <a16:creationId xmlns:a16="http://schemas.microsoft.com/office/drawing/2014/main" id="{AF890939-3333-E16C-4E1B-EC4C726514D2}"/>
              </a:ext>
            </a:extLst>
          </p:cNvPr>
          <p:cNvSpPr>
            <a:spLocks noGrp="1"/>
          </p:cNvSpPr>
          <p:nvPr>
            <p:ph idx="1"/>
          </p:nvPr>
        </p:nvSpPr>
        <p:spPr/>
        <p:txBody>
          <a:bodyPr/>
          <a:lstStyle/>
          <a:p>
            <a:pPr>
              <a:lnSpc>
                <a:spcPct val="150000"/>
              </a:lnSpc>
            </a:pPr>
            <a:r>
              <a:rPr kumimoji="1" lang="en-US" altLang="ja-JP" spc="70" dirty="0">
                <a:latin typeface="BIZ UDPゴシック" panose="020B0400000000000000" pitchFamily="50" charset="-128"/>
                <a:ea typeface="BIZ UDPゴシック" panose="020B0400000000000000" pitchFamily="50" charset="-128"/>
              </a:rPr>
              <a:t>2024</a:t>
            </a:r>
            <a:r>
              <a:rPr kumimoji="1" lang="ja-JP" altLang="en-US" spc="70" dirty="0">
                <a:latin typeface="BIZ UDPゴシック" panose="020B0400000000000000" pitchFamily="50" charset="-128"/>
                <a:ea typeface="BIZ UDPゴシック" panose="020B0400000000000000" pitchFamily="50" charset="-128"/>
              </a:rPr>
              <a:t>年中に</a:t>
            </a:r>
            <a:r>
              <a:rPr kumimoji="1" lang="en-US" altLang="ja-JP" spc="70" dirty="0">
                <a:latin typeface="BIZ UDPゴシック" panose="020B0400000000000000" pitchFamily="50" charset="-128"/>
                <a:ea typeface="BIZ UDPゴシック" panose="020B0400000000000000" pitchFamily="50" charset="-128"/>
              </a:rPr>
              <a:t>JIS</a:t>
            </a:r>
            <a:r>
              <a:rPr kumimoji="1" lang="ja-JP" altLang="en-US" spc="70" dirty="0">
                <a:latin typeface="BIZ UDPゴシック" panose="020B0400000000000000" pitchFamily="50" charset="-128"/>
                <a:ea typeface="BIZ UDPゴシック" panose="020B0400000000000000" pitchFamily="50" charset="-128"/>
              </a:rPr>
              <a:t>規格化を情報処理学会規格調査会に提案予定</a:t>
            </a:r>
            <a:endParaRPr kumimoji="1" lang="en-US" altLang="ja-JP" spc="70" dirty="0">
              <a:latin typeface="BIZ UDPゴシック" panose="020B0400000000000000" pitchFamily="50" charset="-128"/>
              <a:ea typeface="BIZ UDPゴシック" panose="020B0400000000000000" pitchFamily="50" charset="-128"/>
            </a:endParaRPr>
          </a:p>
          <a:p>
            <a:pPr>
              <a:lnSpc>
                <a:spcPct val="150000"/>
              </a:lnSpc>
            </a:pPr>
            <a:r>
              <a:rPr lang="en-US" altLang="ja-JP" spc="70" dirty="0">
                <a:latin typeface="BIZ UDPゴシック" panose="020B0400000000000000" pitchFamily="50" charset="-128"/>
                <a:ea typeface="BIZ UDPゴシック" panose="020B0400000000000000" pitchFamily="50" charset="-128"/>
              </a:rPr>
              <a:t>LCP</a:t>
            </a:r>
            <a:r>
              <a:rPr lang="ja-JP" altLang="en-US" spc="70" dirty="0">
                <a:latin typeface="BIZ UDPゴシック" panose="020B0400000000000000" pitchFamily="50" charset="-128"/>
                <a:ea typeface="BIZ UDPゴシック" panose="020B0400000000000000" pitchFamily="50" charset="-128"/>
              </a:rPr>
              <a:t>を実現した電子書店や図書館の出現に期待</a:t>
            </a:r>
            <a:endParaRPr lang="en-US" altLang="ja-JP" spc="70" dirty="0">
              <a:latin typeface="BIZ UDPゴシック" panose="020B0400000000000000" pitchFamily="50" charset="-128"/>
              <a:ea typeface="BIZ UDPゴシック" panose="020B0400000000000000" pitchFamily="50" charset="-128"/>
            </a:endParaRPr>
          </a:p>
          <a:p>
            <a:pPr>
              <a:lnSpc>
                <a:spcPct val="150000"/>
              </a:lnSpc>
            </a:pPr>
            <a:r>
              <a:rPr kumimoji="1" lang="en-US" altLang="ja-JP" spc="70" dirty="0">
                <a:latin typeface="BIZ UDPゴシック" panose="020B0400000000000000" pitchFamily="50" charset="-128"/>
                <a:ea typeface="BIZ UDPゴシック" panose="020B0400000000000000" pitchFamily="50" charset="-128"/>
              </a:rPr>
              <a:t>LCP</a:t>
            </a:r>
            <a:r>
              <a:rPr kumimoji="1" lang="ja-JP" altLang="en-US" spc="70" dirty="0">
                <a:latin typeface="BIZ UDPゴシック" panose="020B0400000000000000" pitchFamily="50" charset="-128"/>
                <a:ea typeface="BIZ UDPゴシック" panose="020B0400000000000000" pitchFamily="50" charset="-128"/>
              </a:rPr>
              <a:t>についての詳細は</a:t>
            </a:r>
            <a:r>
              <a:rPr lang="en-US" altLang="ja-JP" cap="all" spc="70" dirty="0">
                <a:latin typeface="BIZ UDPゴシック" panose="020B0400000000000000" pitchFamily="50" charset="-128"/>
                <a:ea typeface="BIZ UDPゴシック" panose="020B0400000000000000" pitchFamily="50" charset="-128"/>
                <a:hlinkClick r:id="rId2"/>
              </a:rPr>
              <a:t>READIUM LCP</a:t>
            </a:r>
            <a:r>
              <a:rPr lang="ja-JP" altLang="en-US" cap="all" spc="70" dirty="0">
                <a:latin typeface="BIZ UDPゴシック" panose="020B0400000000000000" pitchFamily="50" charset="-128"/>
                <a:ea typeface="BIZ UDPゴシック" panose="020B0400000000000000" pitchFamily="50" charset="-128"/>
                <a:hlinkClick r:id="rId2"/>
              </a:rPr>
              <a:t> </a:t>
            </a:r>
            <a:r>
              <a:rPr lang="en-US" altLang="ja-JP" cap="all" spc="70" dirty="0">
                <a:latin typeface="BIZ UDPゴシック" panose="020B0400000000000000" pitchFamily="50" charset="-128"/>
                <a:ea typeface="BIZ UDPゴシック" panose="020B0400000000000000" pitchFamily="50" charset="-128"/>
              </a:rPr>
              <a:t>(</a:t>
            </a:r>
            <a:r>
              <a:rPr lang="en-US" altLang="ja-JP" spc="70" dirty="0">
                <a:latin typeface="BIZ UDPゴシック" panose="020B0400000000000000" pitchFamily="50" charset="-128"/>
                <a:ea typeface="BIZ UDPゴシック" panose="020B0400000000000000" pitchFamily="50" charset="-128"/>
                <a:hlinkClick r:id="rId2"/>
              </a:rPr>
              <a:t>https://www.edrlab.org/readium/readium-lcp/</a:t>
            </a:r>
            <a:r>
              <a:rPr lang="en-US" altLang="ja-JP" spc="70" dirty="0">
                <a:latin typeface="BIZ UDPゴシック" panose="020B0400000000000000" pitchFamily="50" charset="-128"/>
                <a:ea typeface="BIZ UDPゴシック" panose="020B0400000000000000" pitchFamily="50" charset="-128"/>
              </a:rPr>
              <a:t>)</a:t>
            </a:r>
            <a:r>
              <a:rPr lang="ja-JP" altLang="en-US" spc="70" dirty="0">
                <a:latin typeface="BIZ UDPゴシック" panose="020B0400000000000000" pitchFamily="50" charset="-128"/>
                <a:ea typeface="BIZ UDPゴシック" panose="020B0400000000000000" pitchFamily="50" charset="-128"/>
              </a:rPr>
              <a:t>をご覧ください</a:t>
            </a:r>
            <a:endParaRPr kumimoji="1" lang="ja-JP" altLang="en-US" spc="70" dirty="0">
              <a:latin typeface="BIZ UDPゴシック" panose="020B0400000000000000" pitchFamily="50" charset="-128"/>
              <a:ea typeface="BIZ UDPゴシック" panose="020B0400000000000000" pitchFamily="50" charset="-128"/>
            </a:endParaRPr>
          </a:p>
        </p:txBody>
      </p:sp>
      <p:sp>
        <p:nvSpPr>
          <p:cNvPr id="4" name="フッター プレースホルダー 3">
            <a:extLst>
              <a:ext uri="{FF2B5EF4-FFF2-40B4-BE49-F238E27FC236}">
                <a16:creationId xmlns:a16="http://schemas.microsoft.com/office/drawing/2014/main" id="{2D229B84-7939-20C0-DFFC-BF8888E89ABD}"/>
              </a:ext>
              <a:ext uri="{C183D7F6-B498-43B3-948B-1728B52AA6E4}">
                <adec:decorative xmlns:adec="http://schemas.microsoft.com/office/drawing/2017/decorative" val="1"/>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5" name="スライド番号プレースホルダー 4">
            <a:extLst>
              <a:ext uri="{FF2B5EF4-FFF2-40B4-BE49-F238E27FC236}">
                <a16:creationId xmlns:a16="http://schemas.microsoft.com/office/drawing/2014/main" id="{07577A48-DE5A-E9B6-AEEC-F2F8EE1E86E5}"/>
              </a:ext>
              <a:ext uri="{C183D7F6-B498-43B3-948B-1728B52AA6E4}">
                <adec:decorative xmlns:adec="http://schemas.microsoft.com/office/drawing/2017/decorative" val="1"/>
              </a:ext>
            </a:extLst>
          </p:cNvPr>
          <p:cNvSpPr>
            <a:spLocks noGrp="1"/>
          </p:cNvSpPr>
          <p:nvPr>
            <p:ph type="sldNum" sz="quarter" idx="12"/>
          </p:nvPr>
        </p:nvSpPr>
        <p:spPr/>
        <p:txBody>
          <a:bodyPr/>
          <a:lstStyle/>
          <a:p>
            <a:fld id="{967CAFFF-CE0F-4C04-8039-707BC9DFFFC8}" type="slidenum">
              <a:rPr kumimoji="1" lang="ja-JP" altLang="en-US" smtClean="0"/>
              <a:t>8</a:t>
            </a:fld>
            <a:endParaRPr kumimoji="1" lang="ja-JP" altLang="en-US"/>
          </a:p>
        </p:txBody>
      </p:sp>
    </p:spTree>
    <p:extLst>
      <p:ext uri="{BB962C8B-B14F-4D97-AF65-F5344CB8AC3E}">
        <p14:creationId xmlns:p14="http://schemas.microsoft.com/office/powerpoint/2010/main" val="943429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9384DA-4D4C-5E4E-4129-B411BF37E5D8}"/>
              </a:ext>
            </a:extLst>
          </p:cNvPr>
          <p:cNvSpPr>
            <a:spLocks noGrp="1"/>
          </p:cNvSpPr>
          <p:nvPr>
            <p:ph type="title"/>
          </p:nvPr>
        </p:nvSpPr>
        <p:spPr>
          <a:xfrm>
            <a:off x="838200" y="365125"/>
            <a:ext cx="10515600" cy="2525857"/>
          </a:xfrm>
        </p:spPr>
        <p:txBody>
          <a:bodyPr>
            <a:normAutofit fontScale="90000"/>
          </a:bodyPr>
          <a:lstStyle/>
          <a:p>
            <a:pPr algn="ctr">
              <a:lnSpc>
                <a:spcPct val="150000"/>
              </a:lnSpc>
            </a:pPr>
            <a:r>
              <a:rPr kumimoji="1" lang="en-US" altLang="ja-JP" spc="100" dirty="0">
                <a:latin typeface="BIZ UDPゴシック" panose="020B0400000000000000" pitchFamily="50" charset="-128"/>
                <a:ea typeface="BIZ UDPゴシック" panose="020B0400000000000000" pitchFamily="50" charset="-128"/>
              </a:rPr>
              <a:t>EPUB</a:t>
            </a:r>
            <a:r>
              <a:rPr kumimoji="1" lang="ja-JP" altLang="en-US" spc="100" dirty="0">
                <a:latin typeface="BIZ UDPゴシック" panose="020B0400000000000000" pitchFamily="50" charset="-128"/>
                <a:ea typeface="BIZ UDPゴシック" panose="020B0400000000000000" pitchFamily="50" charset="-128"/>
              </a:rPr>
              <a:t>アクセシビリティ</a:t>
            </a:r>
            <a:r>
              <a:rPr kumimoji="1" lang="en-US" altLang="ja-JP" spc="100" dirty="0">
                <a:latin typeface="BIZ UDPゴシック" panose="020B0400000000000000" pitchFamily="50" charset="-128"/>
                <a:ea typeface="BIZ UDPゴシック" panose="020B0400000000000000" pitchFamily="50" charset="-128"/>
              </a:rPr>
              <a:t>:</a:t>
            </a:r>
            <a:r>
              <a:rPr kumimoji="1" lang="ja-JP" altLang="en-US" spc="100" dirty="0">
                <a:latin typeface="BIZ UDPゴシック" panose="020B0400000000000000" pitchFamily="50" charset="-128"/>
                <a:ea typeface="BIZ UDPゴシック" panose="020B0400000000000000" pitchFamily="50" charset="-128"/>
              </a:rPr>
              <a:t>　</a:t>
            </a:r>
            <a:br>
              <a:rPr kumimoji="1" lang="en-US" altLang="ja-JP" spc="100" dirty="0">
                <a:latin typeface="BIZ UDPゴシック" panose="020B0400000000000000" pitchFamily="50" charset="-128"/>
                <a:ea typeface="BIZ UDPゴシック" panose="020B0400000000000000" pitchFamily="50" charset="-128"/>
              </a:rPr>
            </a:br>
            <a:r>
              <a:rPr kumimoji="1" lang="ja-JP" altLang="en-US" spc="100" dirty="0">
                <a:latin typeface="BIZ UDPゴシック" panose="020B0400000000000000" pitchFamily="50" charset="-128"/>
                <a:ea typeface="BIZ UDPゴシック" panose="020B0400000000000000" pitchFamily="50" charset="-128"/>
              </a:rPr>
              <a:t>著作者・出版社とアクセシビリティ関係者の</a:t>
            </a:r>
            <a:br>
              <a:rPr kumimoji="1" lang="en-US" altLang="ja-JP" spc="100" dirty="0">
                <a:latin typeface="BIZ UDPゴシック" panose="020B0400000000000000" pitchFamily="50" charset="-128"/>
                <a:ea typeface="BIZ UDPゴシック" panose="020B0400000000000000" pitchFamily="50" charset="-128"/>
              </a:rPr>
            </a:br>
            <a:r>
              <a:rPr kumimoji="1" lang="ja-JP" altLang="en-US" spc="100" dirty="0">
                <a:latin typeface="BIZ UDPゴシック" panose="020B0400000000000000" pitchFamily="50" charset="-128"/>
                <a:ea typeface="BIZ UDPゴシック" panose="020B0400000000000000" pitchFamily="50" charset="-128"/>
              </a:rPr>
              <a:t>間の</a:t>
            </a:r>
            <a:r>
              <a:rPr lang="ja-JP" altLang="en-US" spc="100" dirty="0">
                <a:latin typeface="BIZ UDPゴシック" panose="020B0400000000000000" pitchFamily="50" charset="-128"/>
                <a:ea typeface="BIZ UDPゴシック" panose="020B0400000000000000" pitchFamily="50" charset="-128"/>
              </a:rPr>
              <a:t>合意地点を与える規格</a:t>
            </a:r>
            <a:endParaRPr kumimoji="1" lang="ja-JP" altLang="en-US" spc="100" dirty="0">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D28691AB-1923-F816-5B1C-F705BA2E7277}"/>
              </a:ext>
            </a:extLst>
          </p:cNvPr>
          <p:cNvSpPr>
            <a:spLocks noGrp="1"/>
          </p:cNvSpPr>
          <p:nvPr>
            <p:ph sz="half" idx="1"/>
          </p:nvPr>
        </p:nvSpPr>
        <p:spPr>
          <a:xfrm>
            <a:off x="628073" y="3777672"/>
            <a:ext cx="3519053" cy="2399289"/>
          </a:xfrm>
        </p:spPr>
        <p:txBody>
          <a:bodyPr>
            <a:normAutofit lnSpcReduction="10000"/>
          </a:bodyPr>
          <a:lstStyle/>
          <a:p>
            <a:pPr marL="0" indent="0">
              <a:lnSpc>
                <a:spcPct val="150000"/>
              </a:lnSpc>
              <a:buNone/>
            </a:pPr>
            <a:r>
              <a:rPr lang="ja-JP" altLang="en-US" dirty="0">
                <a:latin typeface="BIZ UDPゴシック" panose="020B0400000000000000" pitchFamily="50" charset="-128"/>
                <a:ea typeface="BIZ UDPゴシック" panose="020B0400000000000000" pitchFamily="50" charset="-128"/>
              </a:rPr>
              <a:t>アクセシビリティ関係者は、商業出版物をアクセシブルな形にして無料配布したい</a:t>
            </a:r>
            <a:endParaRPr lang="en-US" altLang="ja-JP" dirty="0">
              <a:latin typeface="BIZ UDPゴシック" panose="020B0400000000000000" pitchFamily="50" charset="-128"/>
              <a:ea typeface="BIZ UDPゴシック" panose="020B0400000000000000" pitchFamily="50" charset="-128"/>
            </a:endParaRPr>
          </a:p>
        </p:txBody>
      </p:sp>
      <p:sp>
        <p:nvSpPr>
          <p:cNvPr id="4" name="コンテンツ プレースホルダー 3">
            <a:extLst>
              <a:ext uri="{FF2B5EF4-FFF2-40B4-BE49-F238E27FC236}">
                <a16:creationId xmlns:a16="http://schemas.microsoft.com/office/drawing/2014/main" id="{521F1AED-D2CD-9F6C-693F-1BBDE62C1609}"/>
              </a:ext>
            </a:extLst>
          </p:cNvPr>
          <p:cNvSpPr>
            <a:spLocks noGrp="1"/>
          </p:cNvSpPr>
          <p:nvPr>
            <p:ph sz="half" idx="2"/>
          </p:nvPr>
        </p:nvSpPr>
        <p:spPr>
          <a:xfrm>
            <a:off x="7943272" y="3842327"/>
            <a:ext cx="3410527" cy="2334635"/>
          </a:xfrm>
        </p:spPr>
        <p:txBody>
          <a:bodyPr>
            <a:normAutofit lnSpcReduction="10000"/>
          </a:bodyPr>
          <a:lstStyle/>
          <a:p>
            <a:pPr marL="0" indent="0">
              <a:lnSpc>
                <a:spcPct val="150000"/>
              </a:lnSpc>
              <a:buNone/>
            </a:pPr>
            <a:r>
              <a:rPr kumimoji="1" lang="ja-JP" altLang="en-US" dirty="0">
                <a:latin typeface="BIZ UDPゴシック" panose="020B0400000000000000" pitchFamily="50" charset="-128"/>
                <a:ea typeface="BIZ UDPゴシック" panose="020B0400000000000000" pitchFamily="50" charset="-128"/>
              </a:rPr>
              <a:t>著作者・出版社は無料配布に歯止めをかけたい</a:t>
            </a:r>
            <a:endParaRPr kumimoji="1" lang="en-US" altLang="ja-JP" dirty="0">
              <a:latin typeface="BIZ UDPゴシック" panose="020B0400000000000000" pitchFamily="50" charset="-128"/>
              <a:ea typeface="BIZ UDPゴシック" panose="020B0400000000000000" pitchFamily="50" charset="-128"/>
            </a:endParaRPr>
          </a:p>
          <a:p>
            <a:endParaRPr lang="ja-JP" altLang="en-US" dirty="0"/>
          </a:p>
        </p:txBody>
      </p:sp>
      <p:pic>
        <p:nvPicPr>
          <p:cNvPr id="2050" name="Picture 2">
            <a:extLst>
              <a:ext uri="{FF2B5EF4-FFF2-40B4-BE49-F238E27FC236}">
                <a16:creationId xmlns:a16="http://schemas.microsoft.com/office/drawing/2014/main" id="{D7BD5A3D-6882-1E64-C966-D355FDF6ED3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004" y="3463636"/>
            <a:ext cx="2972389" cy="2801204"/>
          </a:xfrm>
          <a:prstGeom prst="rect">
            <a:avLst/>
          </a:prstGeom>
          <a:noFill/>
          <a:extLst>
            <a:ext uri="{909E8E84-426E-40DD-AFC4-6F175D3DCCD1}">
              <a14:hiddenFill xmlns:a14="http://schemas.microsoft.com/office/drawing/2010/main">
                <a:solidFill>
                  <a:srgbClr val="FFFFFF"/>
                </a:solidFill>
              </a14:hiddenFill>
            </a:ext>
          </a:extLst>
        </p:spPr>
      </p:pic>
      <p:sp>
        <p:nvSpPr>
          <p:cNvPr id="5" name="フッター プレースホルダー 4">
            <a:extLst>
              <a:ext uri="{FF2B5EF4-FFF2-40B4-BE49-F238E27FC236}">
                <a16:creationId xmlns:a16="http://schemas.microsoft.com/office/drawing/2014/main" id="{A69A19E5-A8A8-644C-F470-9BA3AAFD5FE6}"/>
              </a:ext>
              <a:ext uri="{C183D7F6-B498-43B3-948B-1728B52AA6E4}">
                <adec:decorative xmlns:adec="http://schemas.microsoft.com/office/drawing/2017/decorative" val="1"/>
              </a:ext>
            </a:extLst>
          </p:cNvPr>
          <p:cNvSpPr>
            <a:spLocks noGrp="1"/>
          </p:cNvSpPr>
          <p:nvPr>
            <p:ph type="ftr" sz="quarter" idx="11"/>
          </p:nvPr>
        </p:nvSpPr>
        <p:spPr/>
        <p:txBody>
          <a:bodyPr/>
          <a:lstStyle/>
          <a:p>
            <a:r>
              <a:rPr kumimoji="1" lang="ja-JP" altLang="en-US"/>
              <a:t>読書バリアを解消する電子書籍とは（</a:t>
            </a:r>
            <a:r>
              <a:rPr kumimoji="1" lang="en-US" altLang="ja-JP"/>
              <a:t>2024</a:t>
            </a:r>
            <a:r>
              <a:rPr kumimoji="1" lang="ja-JP" altLang="en-US"/>
              <a:t>年</a:t>
            </a:r>
            <a:r>
              <a:rPr kumimoji="1" lang="en-US" altLang="ja-JP"/>
              <a:t>6</a:t>
            </a:r>
            <a:r>
              <a:rPr kumimoji="1" lang="ja-JP" altLang="en-US"/>
              <a:t>月</a:t>
            </a:r>
            <a:r>
              <a:rPr kumimoji="1" lang="en-US" altLang="ja-JP"/>
              <a:t>29</a:t>
            </a:r>
            <a:r>
              <a:rPr kumimoji="1" lang="ja-JP" altLang="en-US"/>
              <a:t>日）</a:t>
            </a:r>
          </a:p>
        </p:txBody>
      </p:sp>
      <p:sp>
        <p:nvSpPr>
          <p:cNvPr id="6" name="スライド番号プレースホルダー 5">
            <a:extLst>
              <a:ext uri="{FF2B5EF4-FFF2-40B4-BE49-F238E27FC236}">
                <a16:creationId xmlns:a16="http://schemas.microsoft.com/office/drawing/2014/main" id="{4EAB90BA-C7AD-EDBC-2B2D-B93D18BF3EA0}"/>
              </a:ext>
              <a:ext uri="{C183D7F6-B498-43B3-948B-1728B52AA6E4}">
                <adec:decorative xmlns:adec="http://schemas.microsoft.com/office/drawing/2017/decorative" val="1"/>
              </a:ext>
            </a:extLst>
          </p:cNvPr>
          <p:cNvSpPr>
            <a:spLocks noGrp="1"/>
          </p:cNvSpPr>
          <p:nvPr>
            <p:ph type="sldNum" sz="quarter" idx="12"/>
          </p:nvPr>
        </p:nvSpPr>
        <p:spPr/>
        <p:txBody>
          <a:bodyPr/>
          <a:lstStyle/>
          <a:p>
            <a:fld id="{967CAFFF-CE0F-4C04-8039-707BC9DFFFC8}" type="slidenum">
              <a:rPr kumimoji="1" lang="ja-JP" altLang="en-US" smtClean="0"/>
              <a:t>9</a:t>
            </a:fld>
            <a:endParaRPr kumimoji="1" lang="ja-JP" altLang="en-US"/>
          </a:p>
        </p:txBody>
      </p:sp>
    </p:spTree>
    <p:extLst>
      <p:ext uri="{BB962C8B-B14F-4D97-AF65-F5344CB8AC3E}">
        <p14:creationId xmlns:p14="http://schemas.microsoft.com/office/powerpoint/2010/main" val="382287821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2307</TotalTime>
  <Words>1388</Words>
  <Application>Microsoft Office PowerPoint</Application>
  <PresentationFormat>ワイド画面</PresentationFormat>
  <Paragraphs>160</Paragraphs>
  <Slides>21</Slides>
  <Notes>3</Notes>
  <HiddenSlides>2</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21</vt:i4>
      </vt:variant>
    </vt:vector>
  </HeadingPairs>
  <TitlesOfParts>
    <vt:vector size="27" baseType="lpstr">
      <vt:lpstr>BIZ UDPゴシック</vt:lpstr>
      <vt:lpstr>BIZ UDゴシック</vt:lpstr>
      <vt:lpstr>游ゴシック</vt:lpstr>
      <vt:lpstr>游ゴシック Light</vt:lpstr>
      <vt:lpstr>Arial</vt:lpstr>
      <vt:lpstr>Office テーマ</vt:lpstr>
      <vt:lpstr>アクセシブルな電子書籍の製作と流通のための 技術の未来</vt:lpstr>
      <vt:lpstr>目次</vt:lpstr>
      <vt:lpstr>LCP: アクセシビリティと両立する 著作権保護(DRM)</vt:lpstr>
      <vt:lpstr>既存DRMの概念図</vt:lpstr>
      <vt:lpstr>弊害: アクセシブルなリーダが排除される</vt:lpstr>
      <vt:lpstr>LCP(Licensed Content　Protection)</vt:lpstr>
      <vt:lpstr>現在</vt:lpstr>
      <vt:lpstr>未来</vt:lpstr>
      <vt:lpstr>EPUBアクセシビリティ:　 著作者・出版社とアクセシビリティ関係者の 間の合意地点を与える規格</vt:lpstr>
      <vt:lpstr>著作権法37条（視覚障害者等のための複製等）第3項</vt:lpstr>
      <vt:lpstr>信頼されるアクセシビリティ認証機関</vt:lpstr>
      <vt:lpstr>EPUB出版物アクセシビリティ認証機関 :  イタリアLIAモデル</vt:lpstr>
      <vt:lpstr>認証機関のミッション</vt:lpstr>
      <vt:lpstr>実例: ABSC準備会レポート</vt:lpstr>
      <vt:lpstr>判定基準: EPUBアクセシビリティ仕様</vt:lpstr>
      <vt:lpstr>未来</vt:lpstr>
      <vt:lpstr>ISO/IEC国際規格化およびJIS規格化の必要性</vt:lpstr>
      <vt:lpstr>日本語書籍に固有の アクセシビリティメタデータ</vt:lpstr>
      <vt:lpstr>日本語書籍に固有のアクセシビリティメタデータ</vt:lpstr>
      <vt:lpstr>総ルビ／パラルビ、縦書き／横書き、分かち書き</vt:lpstr>
      <vt:lpstr>参考資料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アクセシブルな電子書籍の製作と流通のための 技術の未来</dc:title>
  <dc:creator>Makoto Murata</dc:creator>
  <cp:lastModifiedBy>Makoto Murata</cp:lastModifiedBy>
  <cp:revision>7</cp:revision>
  <dcterms:created xsi:type="dcterms:W3CDTF">2024-06-21T10:39:32Z</dcterms:created>
  <dcterms:modified xsi:type="dcterms:W3CDTF">2024-06-29T01:26:19Z</dcterms:modified>
</cp:coreProperties>
</file>